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24" r:id="rId2"/>
    <p:sldId id="276" r:id="rId3"/>
    <p:sldId id="327" r:id="rId4"/>
    <p:sldId id="325" r:id="rId5"/>
    <p:sldId id="256" r:id="rId6"/>
    <p:sldId id="269" r:id="rId7"/>
    <p:sldId id="261" r:id="rId8"/>
    <p:sldId id="265" r:id="rId9"/>
    <p:sldId id="331" r:id="rId10"/>
    <p:sldId id="329" r:id="rId11"/>
    <p:sldId id="328" r:id="rId12"/>
    <p:sldId id="330" r:id="rId13"/>
    <p:sldId id="326" r:id="rId14"/>
    <p:sldId id="311" r:id="rId15"/>
    <p:sldId id="318" r:id="rId16"/>
    <p:sldId id="319" r:id="rId17"/>
    <p:sldId id="320" r:id="rId18"/>
    <p:sldId id="321" r:id="rId19"/>
    <p:sldId id="271" r:id="rId20"/>
    <p:sldId id="267"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Arahas" id="{412A65CA-9144-4DC4-8700-E80BF94A8D44}">
          <p14:sldIdLst>
            <p14:sldId id="324"/>
          </p14:sldIdLst>
        </p14:section>
        <p14:section name="CSI" id="{80F33AF6-961A-4C2D-A4FA-C89003C21BE1}">
          <p14:sldIdLst>
            <p14:sldId id="276"/>
            <p14:sldId id="327"/>
            <p14:sldId id="325"/>
            <p14:sldId id="256"/>
            <p14:sldId id="269"/>
            <p14:sldId id="261"/>
            <p14:sldId id="265"/>
            <p14:sldId id="331"/>
            <p14:sldId id="329"/>
            <p14:sldId id="328"/>
            <p14:sldId id="330"/>
            <p14:sldId id="326"/>
          </p14:sldIdLst>
        </p14:section>
        <p14:section name="Appendix-Ayodhya" id="{3ABBACDA-AEDA-4217-8AF5-DEE6A04AFE99}">
          <p14:sldIdLst>
            <p14:sldId id="311"/>
            <p14:sldId id="318"/>
            <p14:sldId id="319"/>
            <p14:sldId id="320"/>
            <p14:sldId id="321"/>
            <p14:sldId id="271"/>
            <p14:sldId id="267"/>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stha Dodeja" initials="AD" lastIdx="1" clrIdx="0">
    <p:extLst>
      <p:ext uri="{19B8F6BF-5375-455C-9EA6-DF929625EA0E}">
        <p15:presenceInfo xmlns:p15="http://schemas.microsoft.com/office/powerpoint/2012/main" userId="S::aastha.d@arahas.com::127dcee6-c045-4ab3-87c9-3322bdaab0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8297"/>
    <a:srgbClr val="98C6CF"/>
    <a:srgbClr val="61CB5C"/>
    <a:srgbClr val="FEDA00"/>
    <a:srgbClr val="DD2A01"/>
    <a:srgbClr val="E9F3F5"/>
    <a:srgbClr val="0F4B57"/>
    <a:srgbClr val="208297"/>
    <a:srgbClr val="FFFFFF"/>
    <a:srgbClr val="1DAB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41" autoAdjust="0"/>
  </p:normalViewPr>
  <p:slideViewPr>
    <p:cSldViewPr snapToGrid="0">
      <p:cViewPr varScale="1">
        <p:scale>
          <a:sx n="62" d="100"/>
          <a:sy n="62" d="100"/>
        </p:scale>
        <p:origin x="828" y="44"/>
      </p:cViewPr>
      <p:guideLst>
        <p:guide orient="horz" pos="2160"/>
        <p:guide pos="3840"/>
      </p:guideLst>
    </p:cSldViewPr>
  </p:slideViewPr>
  <p:outlineViewPr>
    <p:cViewPr>
      <p:scale>
        <a:sx n="33" d="100"/>
        <a:sy n="33" d="100"/>
      </p:scale>
      <p:origin x="0" y="-436"/>
    </p:cViewPr>
  </p:outlineViewPr>
  <p:notesTextViewPr>
    <p:cViewPr>
      <p:scale>
        <a:sx n="1" d="1"/>
        <a:sy n="1" d="1"/>
      </p:scale>
      <p:origin x="0" y="0"/>
    </p:cViewPr>
  </p:notesTextViewPr>
  <p:sorterViewPr>
    <p:cViewPr>
      <p:scale>
        <a:sx n="100" d="100"/>
        <a:sy n="100" d="100"/>
      </p:scale>
      <p:origin x="0" y="-4164"/>
    </p:cViewPr>
  </p:sorterViewPr>
  <p:notesViewPr>
    <p:cSldViewPr snapToGrid="0">
      <p:cViewPr varScale="1">
        <p:scale>
          <a:sx n="50" d="100"/>
          <a:sy n="50" d="100"/>
        </p:scale>
        <p:origin x="2708" y="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stha Dodeja" userId="127dcee6-c045-4ab3-87c9-3322bdaab09f" providerId="ADAL" clId="{B377D57F-F76B-468E-91C6-20CD13B10BDE}"/>
    <pc:docChg chg="undo redo custSel addSld delSld modSld sldOrd addSection delSection modSection">
      <pc:chgData name="Aastha Dodeja" userId="127dcee6-c045-4ab3-87c9-3322bdaab09f" providerId="ADAL" clId="{B377D57F-F76B-468E-91C6-20CD13B10BDE}" dt="2025-01-16T12:56:05.878" v="10389" actId="113"/>
      <pc:docMkLst>
        <pc:docMk/>
      </pc:docMkLst>
      <pc:sldChg chg="addSp delSp modSp mod ord setBg">
        <pc:chgData name="Aastha Dodeja" userId="127dcee6-c045-4ab3-87c9-3322bdaab09f" providerId="ADAL" clId="{B377D57F-F76B-468E-91C6-20CD13B10BDE}" dt="2025-01-16T11:39:27.027" v="9356" actId="14100"/>
        <pc:sldMkLst>
          <pc:docMk/>
          <pc:sldMk cId="1711782756" sldId="256"/>
        </pc:sldMkLst>
        <pc:spChg chg="add mod">
          <ac:chgData name="Aastha Dodeja" userId="127dcee6-c045-4ab3-87c9-3322bdaab09f" providerId="ADAL" clId="{B377D57F-F76B-468E-91C6-20CD13B10BDE}" dt="2025-01-16T11:38:08.965" v="9289" actId="2085"/>
          <ac:spMkLst>
            <pc:docMk/>
            <pc:sldMk cId="1711782756" sldId="256"/>
            <ac:spMk id="3" creationId="{2D950AB1-0476-A1B3-2958-D14C838AFE74}"/>
          </ac:spMkLst>
        </pc:spChg>
        <pc:spChg chg="add mod">
          <ac:chgData name="Aastha Dodeja" userId="127dcee6-c045-4ab3-87c9-3322bdaab09f" providerId="ADAL" clId="{B377D57F-F76B-468E-91C6-20CD13B10BDE}" dt="2025-01-16T11:38:08.965" v="9289" actId="2085"/>
          <ac:spMkLst>
            <pc:docMk/>
            <pc:sldMk cId="1711782756" sldId="256"/>
            <ac:spMk id="4" creationId="{AFDDF227-039E-A91B-08F1-CDC2E8BB61F5}"/>
          </ac:spMkLst>
        </pc:spChg>
        <pc:spChg chg="add mod">
          <ac:chgData name="Aastha Dodeja" userId="127dcee6-c045-4ab3-87c9-3322bdaab09f" providerId="ADAL" clId="{B377D57F-F76B-468E-91C6-20CD13B10BDE}" dt="2025-01-16T11:38:08.965" v="9289" actId="2085"/>
          <ac:spMkLst>
            <pc:docMk/>
            <pc:sldMk cId="1711782756" sldId="256"/>
            <ac:spMk id="5" creationId="{DAE957D6-00E6-D542-296F-B52A05F91651}"/>
          </ac:spMkLst>
        </pc:spChg>
        <pc:spChg chg="add mod">
          <ac:chgData name="Aastha Dodeja" userId="127dcee6-c045-4ab3-87c9-3322bdaab09f" providerId="ADAL" clId="{B377D57F-F76B-468E-91C6-20CD13B10BDE}" dt="2025-01-16T11:38:08.965" v="9289" actId="2085"/>
          <ac:spMkLst>
            <pc:docMk/>
            <pc:sldMk cId="1711782756" sldId="256"/>
            <ac:spMk id="6" creationId="{38ED7175-B4CC-5D12-E25B-7B01C3A5F631}"/>
          </ac:spMkLst>
        </pc:spChg>
        <pc:spChg chg="add mod">
          <ac:chgData name="Aastha Dodeja" userId="127dcee6-c045-4ab3-87c9-3322bdaab09f" providerId="ADAL" clId="{B377D57F-F76B-468E-91C6-20CD13B10BDE}" dt="2025-01-16T11:38:08.965" v="9289" actId="2085"/>
          <ac:spMkLst>
            <pc:docMk/>
            <pc:sldMk cId="1711782756" sldId="256"/>
            <ac:spMk id="7" creationId="{48A79AC2-ECF9-7B10-BAF1-D0E75CAA03A3}"/>
          </ac:spMkLst>
        </pc:spChg>
        <pc:spChg chg="add del mod">
          <ac:chgData name="Aastha Dodeja" userId="127dcee6-c045-4ab3-87c9-3322bdaab09f" providerId="ADAL" clId="{B377D57F-F76B-468E-91C6-20CD13B10BDE}" dt="2025-01-16T11:36:16.418" v="9254" actId="478"/>
          <ac:spMkLst>
            <pc:docMk/>
            <pc:sldMk cId="1711782756" sldId="256"/>
            <ac:spMk id="8" creationId="{23552E81-71FF-A1EC-C6DE-FD674FC484F4}"/>
          </ac:spMkLst>
        </pc:spChg>
        <pc:spChg chg="add del mod">
          <ac:chgData name="Aastha Dodeja" userId="127dcee6-c045-4ab3-87c9-3322bdaab09f" providerId="ADAL" clId="{B377D57F-F76B-468E-91C6-20CD13B10BDE}" dt="2025-01-16T11:36:18.159" v="9255" actId="478"/>
          <ac:spMkLst>
            <pc:docMk/>
            <pc:sldMk cId="1711782756" sldId="256"/>
            <ac:spMk id="10" creationId="{4EC61217-BF99-13F8-D713-ED42E0556FA3}"/>
          </ac:spMkLst>
        </pc:spChg>
        <pc:spChg chg="add mod">
          <ac:chgData name="Aastha Dodeja" userId="127dcee6-c045-4ab3-87c9-3322bdaab09f" providerId="ADAL" clId="{B377D57F-F76B-468E-91C6-20CD13B10BDE}" dt="2025-01-16T11:38:08.965" v="9289" actId="2085"/>
          <ac:spMkLst>
            <pc:docMk/>
            <pc:sldMk cId="1711782756" sldId="256"/>
            <ac:spMk id="11" creationId="{35AB85B5-1E21-781E-29ED-FEFF279251DD}"/>
          </ac:spMkLst>
        </pc:spChg>
        <pc:spChg chg="add mod">
          <ac:chgData name="Aastha Dodeja" userId="127dcee6-c045-4ab3-87c9-3322bdaab09f" providerId="ADAL" clId="{B377D57F-F76B-468E-91C6-20CD13B10BDE}" dt="2025-01-16T11:38:08.965" v="9289" actId="2085"/>
          <ac:spMkLst>
            <pc:docMk/>
            <pc:sldMk cId="1711782756" sldId="256"/>
            <ac:spMk id="12" creationId="{261D4DDF-0E17-6049-C81C-51D2D917AB19}"/>
          </ac:spMkLst>
        </pc:spChg>
        <pc:spChg chg="add mod">
          <ac:chgData name="Aastha Dodeja" userId="127dcee6-c045-4ab3-87c9-3322bdaab09f" providerId="ADAL" clId="{B377D57F-F76B-468E-91C6-20CD13B10BDE}" dt="2025-01-16T11:38:08.965" v="9289" actId="2085"/>
          <ac:spMkLst>
            <pc:docMk/>
            <pc:sldMk cId="1711782756" sldId="256"/>
            <ac:spMk id="13" creationId="{C1886561-F0B0-DF33-B721-F675147F5EDD}"/>
          </ac:spMkLst>
        </pc:spChg>
        <pc:spChg chg="add del mod">
          <ac:chgData name="Aastha Dodeja" userId="127dcee6-c045-4ab3-87c9-3322bdaab09f" providerId="ADAL" clId="{B377D57F-F76B-468E-91C6-20CD13B10BDE}" dt="2025-01-16T11:36:33.538" v="9259" actId="478"/>
          <ac:spMkLst>
            <pc:docMk/>
            <pc:sldMk cId="1711782756" sldId="256"/>
            <ac:spMk id="14" creationId="{10437B87-F909-0B60-BBE2-5BC164B870BE}"/>
          </ac:spMkLst>
        </pc:spChg>
        <pc:spChg chg="add del mod">
          <ac:chgData name="Aastha Dodeja" userId="127dcee6-c045-4ab3-87c9-3322bdaab09f" providerId="ADAL" clId="{B377D57F-F76B-468E-91C6-20CD13B10BDE}" dt="2025-01-16T11:36:34.487" v="9260" actId="478"/>
          <ac:spMkLst>
            <pc:docMk/>
            <pc:sldMk cId="1711782756" sldId="256"/>
            <ac:spMk id="15" creationId="{6F1EB5DF-931F-090F-DB16-06F91AA50F5A}"/>
          </ac:spMkLst>
        </pc:spChg>
        <pc:spChg chg="add del mod">
          <ac:chgData name="Aastha Dodeja" userId="127dcee6-c045-4ab3-87c9-3322bdaab09f" providerId="ADAL" clId="{B377D57F-F76B-468E-91C6-20CD13B10BDE}" dt="2025-01-16T11:38:08.965" v="9289" actId="2085"/>
          <ac:spMkLst>
            <pc:docMk/>
            <pc:sldMk cId="1711782756" sldId="256"/>
            <ac:spMk id="16" creationId="{7882101E-85D6-EBF7-A3A9-284FD5E259A5}"/>
          </ac:spMkLst>
        </pc:spChg>
        <pc:spChg chg="add del mod">
          <ac:chgData name="Aastha Dodeja" userId="127dcee6-c045-4ab3-87c9-3322bdaab09f" providerId="ADAL" clId="{B377D57F-F76B-468E-91C6-20CD13B10BDE}" dt="2025-01-16T11:36:46.411" v="9264" actId="478"/>
          <ac:spMkLst>
            <pc:docMk/>
            <pc:sldMk cId="1711782756" sldId="256"/>
            <ac:spMk id="17" creationId="{27A72554-1232-689F-7D61-85054C3C00F8}"/>
          </ac:spMkLst>
        </pc:spChg>
        <pc:spChg chg="add mod">
          <ac:chgData name="Aastha Dodeja" userId="127dcee6-c045-4ab3-87c9-3322bdaab09f" providerId="ADAL" clId="{B377D57F-F76B-468E-91C6-20CD13B10BDE}" dt="2025-01-16T11:38:08.965" v="9289" actId="2085"/>
          <ac:spMkLst>
            <pc:docMk/>
            <pc:sldMk cId="1711782756" sldId="256"/>
            <ac:spMk id="18" creationId="{AF37AEAF-8051-B70E-1C33-ED2CD63DFFC5}"/>
          </ac:spMkLst>
        </pc:spChg>
        <pc:spChg chg="add mod">
          <ac:chgData name="Aastha Dodeja" userId="127dcee6-c045-4ab3-87c9-3322bdaab09f" providerId="ADAL" clId="{B377D57F-F76B-468E-91C6-20CD13B10BDE}" dt="2025-01-16T11:38:31.299" v="9335" actId="1037"/>
          <ac:spMkLst>
            <pc:docMk/>
            <pc:sldMk cId="1711782756" sldId="256"/>
            <ac:spMk id="19" creationId="{28326E59-2CD0-79C2-58BE-61FE6FF55FB7}"/>
          </ac:spMkLst>
        </pc:spChg>
        <pc:spChg chg="add mod">
          <ac:chgData name="Aastha Dodeja" userId="127dcee6-c045-4ab3-87c9-3322bdaab09f" providerId="ADAL" clId="{B377D57F-F76B-468E-91C6-20CD13B10BDE}" dt="2025-01-16T11:39:27.027" v="9356" actId="14100"/>
          <ac:spMkLst>
            <pc:docMk/>
            <pc:sldMk cId="1711782756" sldId="256"/>
            <ac:spMk id="20" creationId="{11E9523B-002B-1134-F6B5-9E9AEE203B8F}"/>
          </ac:spMkLst>
        </pc:spChg>
        <pc:spChg chg="add del mod">
          <ac:chgData name="Aastha Dodeja" userId="127dcee6-c045-4ab3-87c9-3322bdaab09f" providerId="ADAL" clId="{B377D57F-F76B-468E-91C6-20CD13B10BDE}" dt="2024-12-20T08:52:53.096" v="161" actId="164"/>
          <ac:spMkLst>
            <pc:docMk/>
            <pc:sldMk cId="1711782756" sldId="256"/>
            <ac:spMk id="26" creationId="{4961CB4A-54B2-0CD6-CCA3-D4EB68D4251F}"/>
          </ac:spMkLst>
        </pc:spChg>
        <pc:spChg chg="add del mod">
          <ac:chgData name="Aastha Dodeja" userId="127dcee6-c045-4ab3-87c9-3322bdaab09f" providerId="ADAL" clId="{B377D57F-F76B-468E-91C6-20CD13B10BDE}" dt="2025-01-15T04:40:03.942" v="7904" actId="478"/>
          <ac:spMkLst>
            <pc:docMk/>
            <pc:sldMk cId="1711782756" sldId="256"/>
            <ac:spMk id="30" creationId="{0FBEFBBA-EEB5-3453-A15A-C6E6C2AD6A63}"/>
          </ac:spMkLst>
        </pc:spChg>
        <pc:spChg chg="add del mod">
          <ac:chgData name="Aastha Dodeja" userId="127dcee6-c045-4ab3-87c9-3322bdaab09f" providerId="ADAL" clId="{B377D57F-F76B-468E-91C6-20CD13B10BDE}" dt="2025-01-15T04:40:03.942" v="7904" actId="478"/>
          <ac:spMkLst>
            <pc:docMk/>
            <pc:sldMk cId="1711782756" sldId="256"/>
            <ac:spMk id="31" creationId="{5D90508B-40B0-B300-5D39-DF96A8317C98}"/>
          </ac:spMkLst>
        </pc:spChg>
        <pc:grpChg chg="add del mod">
          <ac:chgData name="Aastha Dodeja" userId="127dcee6-c045-4ab3-87c9-3322bdaab09f" providerId="ADAL" clId="{B377D57F-F76B-468E-91C6-20CD13B10BDE}" dt="2025-01-15T04:40:03.942" v="7904" actId="478"/>
          <ac:grpSpMkLst>
            <pc:docMk/>
            <pc:sldMk cId="1711782756" sldId="256"/>
            <ac:grpSpMk id="18" creationId="{13D34490-750A-5F23-030B-E3F637FBC23F}"/>
          </ac:grpSpMkLst>
        </pc:grpChg>
        <pc:grpChg chg="add mod ord">
          <ac:chgData name="Aastha Dodeja" userId="127dcee6-c045-4ab3-87c9-3322bdaab09f" providerId="ADAL" clId="{B377D57F-F76B-468E-91C6-20CD13B10BDE}" dt="2025-01-15T05:08:43.499" v="8570" actId="14100"/>
          <ac:grpSpMkLst>
            <pc:docMk/>
            <pc:sldMk cId="1711782756" sldId="256"/>
            <ac:grpSpMk id="27" creationId="{F0AFC8F6-847C-1200-54BC-8472DCD82BAF}"/>
          </ac:grpSpMkLst>
        </pc:grpChg>
        <pc:picChg chg="add mod">
          <ac:chgData name="Aastha Dodeja" userId="127dcee6-c045-4ab3-87c9-3322bdaab09f" providerId="ADAL" clId="{B377D57F-F76B-468E-91C6-20CD13B10BDE}" dt="2025-01-15T04:40:25.076" v="7909" actId="1076"/>
          <ac:picMkLst>
            <pc:docMk/>
            <pc:sldMk cId="1711782756" sldId="256"/>
            <ac:picMk id="2" creationId="{D4F84F94-985C-B4B9-BFE9-A43BDC5CAB46}"/>
          </ac:picMkLst>
        </pc:picChg>
        <pc:picChg chg="add del mod modCrop">
          <ac:chgData name="Aastha Dodeja" userId="127dcee6-c045-4ab3-87c9-3322bdaab09f" providerId="ADAL" clId="{B377D57F-F76B-468E-91C6-20CD13B10BDE}" dt="2025-01-15T04:59:23.363" v="8227" actId="478"/>
          <ac:picMkLst>
            <pc:docMk/>
            <pc:sldMk cId="1711782756" sldId="256"/>
            <ac:picMk id="4" creationId="{DBDAB8DC-8602-8122-4EA5-4982B43517B1}"/>
          </ac:picMkLst>
        </pc:picChg>
        <pc:picChg chg="add del mod modCrop">
          <ac:chgData name="Aastha Dodeja" userId="127dcee6-c045-4ab3-87c9-3322bdaab09f" providerId="ADAL" clId="{B377D57F-F76B-468E-91C6-20CD13B10BDE}" dt="2025-01-15T05:02:24.877" v="8258" actId="478"/>
          <ac:picMkLst>
            <pc:docMk/>
            <pc:sldMk cId="1711782756" sldId="256"/>
            <ac:picMk id="6" creationId="{3097D46B-B0A2-AF5F-EB0F-A4CFA1E0EB93}"/>
          </ac:picMkLst>
        </pc:picChg>
        <pc:picChg chg="add del mod">
          <ac:chgData name="Aastha Dodeja" userId="127dcee6-c045-4ab3-87c9-3322bdaab09f" providerId="ADAL" clId="{B377D57F-F76B-468E-91C6-20CD13B10BDE}" dt="2025-01-15T05:08:12.399" v="8515" actId="478"/>
          <ac:picMkLst>
            <pc:docMk/>
            <pc:sldMk cId="1711782756" sldId="256"/>
            <ac:picMk id="8" creationId="{1FCA9025-FAD0-83C1-4750-C9B75B4BA08B}"/>
          </ac:picMkLst>
        </pc:picChg>
        <pc:picChg chg="add del mod topLvl modCrop">
          <ac:chgData name="Aastha Dodeja" userId="127dcee6-c045-4ab3-87c9-3322bdaab09f" providerId="ADAL" clId="{B377D57F-F76B-468E-91C6-20CD13B10BDE}" dt="2024-12-20T08:52:53.096" v="161" actId="164"/>
          <ac:picMkLst>
            <pc:docMk/>
            <pc:sldMk cId="1711782756" sldId="256"/>
            <ac:picMk id="9" creationId="{DC42067B-A483-A92F-BEBF-BBCB0535539A}"/>
          </ac:picMkLst>
        </pc:picChg>
        <pc:picChg chg="add mod">
          <ac:chgData name="Aastha Dodeja" userId="127dcee6-c045-4ab3-87c9-3322bdaab09f" providerId="ADAL" clId="{B377D57F-F76B-468E-91C6-20CD13B10BDE}" dt="2025-01-15T05:03:17.966" v="8285"/>
          <ac:picMkLst>
            <pc:docMk/>
            <pc:sldMk cId="1711782756" sldId="256"/>
            <ac:picMk id="10" creationId="{84C7C5E9-2C80-521E-F727-E86DF9CFF0B2}"/>
          </ac:picMkLst>
        </pc:picChg>
        <pc:picChg chg="add mod">
          <ac:chgData name="Aastha Dodeja" userId="127dcee6-c045-4ab3-87c9-3322bdaab09f" providerId="ADAL" clId="{B377D57F-F76B-468E-91C6-20CD13B10BDE}" dt="2025-01-15T05:03:15.717" v="8283"/>
          <ac:picMkLst>
            <pc:docMk/>
            <pc:sldMk cId="1711782756" sldId="256"/>
            <ac:picMk id="11" creationId="{761D0780-68A3-1C9B-1529-591A2EAC0826}"/>
          </ac:picMkLst>
        </pc:picChg>
        <pc:picChg chg="add mod">
          <ac:chgData name="Aastha Dodeja" userId="127dcee6-c045-4ab3-87c9-3322bdaab09f" providerId="ADAL" clId="{B377D57F-F76B-468E-91C6-20CD13B10BDE}" dt="2025-01-15T05:03:15.495" v="8282"/>
          <ac:picMkLst>
            <pc:docMk/>
            <pc:sldMk cId="1711782756" sldId="256"/>
            <ac:picMk id="12" creationId="{4FDB7FD7-1CE6-B99F-E995-78C4C0C4D77C}"/>
          </ac:picMkLst>
        </pc:picChg>
        <pc:picChg chg="add mod">
          <ac:chgData name="Aastha Dodeja" userId="127dcee6-c045-4ab3-87c9-3322bdaab09f" providerId="ADAL" clId="{B377D57F-F76B-468E-91C6-20CD13B10BDE}" dt="2025-01-15T05:03:15.265" v="8281"/>
          <ac:picMkLst>
            <pc:docMk/>
            <pc:sldMk cId="1711782756" sldId="256"/>
            <ac:picMk id="13" creationId="{2E326925-85CB-003A-BF08-65EBBB1A6113}"/>
          </ac:picMkLst>
        </pc:picChg>
        <pc:picChg chg="add mod">
          <ac:chgData name="Aastha Dodeja" userId="127dcee6-c045-4ab3-87c9-3322bdaab09f" providerId="ADAL" clId="{B377D57F-F76B-468E-91C6-20CD13B10BDE}" dt="2025-01-15T05:03:15.049" v="8280"/>
          <ac:picMkLst>
            <pc:docMk/>
            <pc:sldMk cId="1711782756" sldId="256"/>
            <ac:picMk id="14" creationId="{19CA32DF-F079-7AF1-0740-CBD4FD44E58E}"/>
          </ac:picMkLst>
        </pc:picChg>
        <pc:picChg chg="add mod">
          <ac:chgData name="Aastha Dodeja" userId="127dcee6-c045-4ab3-87c9-3322bdaab09f" providerId="ADAL" clId="{B377D57F-F76B-468E-91C6-20CD13B10BDE}" dt="2025-01-15T05:03:14.838" v="8279"/>
          <ac:picMkLst>
            <pc:docMk/>
            <pc:sldMk cId="1711782756" sldId="256"/>
            <ac:picMk id="15" creationId="{1CDFA0A9-B1B0-439D-F022-FFA8D545F9CC}"/>
          </ac:picMkLst>
        </pc:picChg>
        <pc:picChg chg="add mod">
          <ac:chgData name="Aastha Dodeja" userId="127dcee6-c045-4ab3-87c9-3322bdaab09f" providerId="ADAL" clId="{B377D57F-F76B-468E-91C6-20CD13B10BDE}" dt="2025-01-15T05:03:14.610" v="8278"/>
          <ac:picMkLst>
            <pc:docMk/>
            <pc:sldMk cId="1711782756" sldId="256"/>
            <ac:picMk id="16" creationId="{50A2B105-BF5C-DC0F-25D6-C3C762A67394}"/>
          </ac:picMkLst>
        </pc:picChg>
        <pc:picChg chg="add mod">
          <ac:chgData name="Aastha Dodeja" userId="127dcee6-c045-4ab3-87c9-3322bdaab09f" providerId="ADAL" clId="{B377D57F-F76B-468E-91C6-20CD13B10BDE}" dt="2025-01-15T05:03:14.422" v="8277"/>
          <ac:picMkLst>
            <pc:docMk/>
            <pc:sldMk cId="1711782756" sldId="256"/>
            <ac:picMk id="17" creationId="{BC32429B-7043-5DF5-7677-66197627EF5F}"/>
          </ac:picMkLst>
        </pc:picChg>
        <pc:picChg chg="add mod">
          <ac:chgData name="Aastha Dodeja" userId="127dcee6-c045-4ab3-87c9-3322bdaab09f" providerId="ADAL" clId="{B377D57F-F76B-468E-91C6-20CD13B10BDE}" dt="2025-01-15T05:03:14.228" v="8276"/>
          <ac:picMkLst>
            <pc:docMk/>
            <pc:sldMk cId="1711782756" sldId="256"/>
            <ac:picMk id="22" creationId="{2929C14C-F49A-76CF-96E9-0240DDDE1103}"/>
          </ac:picMkLst>
        </pc:picChg>
        <pc:picChg chg="add mod">
          <ac:chgData name="Aastha Dodeja" userId="127dcee6-c045-4ab3-87c9-3322bdaab09f" providerId="ADAL" clId="{B377D57F-F76B-468E-91C6-20CD13B10BDE}" dt="2025-01-15T05:03:13.976" v="8275"/>
          <ac:picMkLst>
            <pc:docMk/>
            <pc:sldMk cId="1711782756" sldId="256"/>
            <ac:picMk id="23" creationId="{623CA324-74D1-3EB8-07F5-7F2F5BCBBD9D}"/>
          </ac:picMkLst>
        </pc:picChg>
        <pc:picChg chg="add mod">
          <ac:chgData name="Aastha Dodeja" userId="127dcee6-c045-4ab3-87c9-3322bdaab09f" providerId="ADAL" clId="{B377D57F-F76B-468E-91C6-20CD13B10BDE}" dt="2025-01-15T05:08:56.297" v="8573" actId="14100"/>
          <ac:picMkLst>
            <pc:docMk/>
            <pc:sldMk cId="1711782756" sldId="256"/>
            <ac:picMk id="24" creationId="{BD69B862-F456-D05E-B917-1439149838E1}"/>
          </ac:picMkLst>
        </pc:picChg>
        <pc:picChg chg="add mod">
          <ac:chgData name="Aastha Dodeja" userId="127dcee6-c045-4ab3-87c9-3322bdaab09f" providerId="ADAL" clId="{B377D57F-F76B-468E-91C6-20CD13B10BDE}" dt="2025-01-15T05:08:56.297" v="8573" actId="14100"/>
          <ac:picMkLst>
            <pc:docMk/>
            <pc:sldMk cId="1711782756" sldId="256"/>
            <ac:picMk id="25" creationId="{8A395975-085E-F053-2C46-A1AA49D49A21}"/>
          </ac:picMkLst>
        </pc:picChg>
        <pc:picChg chg="add mod">
          <ac:chgData name="Aastha Dodeja" userId="127dcee6-c045-4ab3-87c9-3322bdaab09f" providerId="ADAL" clId="{B377D57F-F76B-468E-91C6-20CD13B10BDE}" dt="2025-01-15T05:08:56.297" v="8573" actId="14100"/>
          <ac:picMkLst>
            <pc:docMk/>
            <pc:sldMk cId="1711782756" sldId="256"/>
            <ac:picMk id="28" creationId="{149864E7-A490-A325-27FF-8B8F2370BD24}"/>
          </ac:picMkLst>
        </pc:picChg>
        <pc:picChg chg="add mod">
          <ac:chgData name="Aastha Dodeja" userId="127dcee6-c045-4ab3-87c9-3322bdaab09f" providerId="ADAL" clId="{B377D57F-F76B-468E-91C6-20CD13B10BDE}" dt="2025-01-16T11:35:19.394" v="9236" actId="12788"/>
          <ac:picMkLst>
            <pc:docMk/>
            <pc:sldMk cId="1711782756" sldId="256"/>
            <ac:picMk id="29" creationId="{6EAC46B0-914A-ECB0-40CE-F98FFCDB0536}"/>
          </ac:picMkLst>
        </pc:picChg>
        <pc:picChg chg="add mod">
          <ac:chgData name="Aastha Dodeja" userId="127dcee6-c045-4ab3-87c9-3322bdaab09f" providerId="ADAL" clId="{B377D57F-F76B-468E-91C6-20CD13B10BDE}" dt="2025-01-15T05:08:56.297" v="8573" actId="14100"/>
          <ac:picMkLst>
            <pc:docMk/>
            <pc:sldMk cId="1711782756" sldId="256"/>
            <ac:picMk id="33" creationId="{21B33550-0307-4725-3999-75B112F814BE}"/>
          </ac:picMkLst>
        </pc:picChg>
        <pc:picChg chg="add mod">
          <ac:chgData name="Aastha Dodeja" userId="127dcee6-c045-4ab3-87c9-3322bdaab09f" providerId="ADAL" clId="{B377D57F-F76B-468E-91C6-20CD13B10BDE}" dt="2025-01-15T05:08:56.297" v="8573" actId="14100"/>
          <ac:picMkLst>
            <pc:docMk/>
            <pc:sldMk cId="1711782756" sldId="256"/>
            <ac:picMk id="34" creationId="{4DDF4943-5FDF-726D-958B-BB56F6601E8B}"/>
          </ac:picMkLst>
        </pc:picChg>
        <pc:picChg chg="add mod">
          <ac:chgData name="Aastha Dodeja" userId="127dcee6-c045-4ab3-87c9-3322bdaab09f" providerId="ADAL" clId="{B377D57F-F76B-468E-91C6-20CD13B10BDE}" dt="2025-01-16T11:36:09.167" v="9252" actId="12788"/>
          <ac:picMkLst>
            <pc:docMk/>
            <pc:sldMk cId="1711782756" sldId="256"/>
            <ac:picMk id="35" creationId="{37FBECB2-94F1-AD9F-B991-D0870010EC5D}"/>
          </ac:picMkLst>
        </pc:picChg>
        <pc:picChg chg="add mod">
          <ac:chgData name="Aastha Dodeja" userId="127dcee6-c045-4ab3-87c9-3322bdaab09f" providerId="ADAL" clId="{B377D57F-F76B-468E-91C6-20CD13B10BDE}" dt="2025-01-16T11:36:13.704" v="9253" actId="12788"/>
          <ac:picMkLst>
            <pc:docMk/>
            <pc:sldMk cId="1711782756" sldId="256"/>
            <ac:picMk id="36" creationId="{398103F6-959A-6A11-0D92-F1C2074A7F4E}"/>
          </ac:picMkLst>
        </pc:picChg>
        <pc:picChg chg="add mod">
          <ac:chgData name="Aastha Dodeja" userId="127dcee6-c045-4ab3-87c9-3322bdaab09f" providerId="ADAL" clId="{B377D57F-F76B-468E-91C6-20CD13B10BDE}" dt="2025-01-15T05:08:56.297" v="8573" actId="14100"/>
          <ac:picMkLst>
            <pc:docMk/>
            <pc:sldMk cId="1711782756" sldId="256"/>
            <ac:picMk id="37" creationId="{7EBDF300-EA3F-FB03-B69E-00CAC0844A42}"/>
          </ac:picMkLst>
        </pc:picChg>
        <pc:picChg chg="add mod">
          <ac:chgData name="Aastha Dodeja" userId="127dcee6-c045-4ab3-87c9-3322bdaab09f" providerId="ADAL" clId="{B377D57F-F76B-468E-91C6-20CD13B10BDE}" dt="2025-01-15T05:08:56.297" v="8573" actId="14100"/>
          <ac:picMkLst>
            <pc:docMk/>
            <pc:sldMk cId="1711782756" sldId="256"/>
            <ac:picMk id="38" creationId="{26C5F5D8-3DCE-4FA5-3ED3-48D051140F40}"/>
          </ac:picMkLst>
        </pc:picChg>
        <pc:picChg chg="add mod">
          <ac:chgData name="Aastha Dodeja" userId="127dcee6-c045-4ab3-87c9-3322bdaab09f" providerId="ADAL" clId="{B377D57F-F76B-468E-91C6-20CD13B10BDE}" dt="2025-01-16T11:36:22.069" v="9256" actId="12788"/>
          <ac:picMkLst>
            <pc:docMk/>
            <pc:sldMk cId="1711782756" sldId="256"/>
            <ac:picMk id="39" creationId="{B982F3BF-23E4-5CA7-F3A3-886EFCFE4127}"/>
          </ac:picMkLst>
        </pc:picChg>
        <pc:picChg chg="add mod">
          <ac:chgData name="Aastha Dodeja" userId="127dcee6-c045-4ab3-87c9-3322bdaab09f" providerId="ADAL" clId="{B377D57F-F76B-468E-91C6-20CD13B10BDE}" dt="2025-01-16T11:36:26.928" v="9257" actId="12788"/>
          <ac:picMkLst>
            <pc:docMk/>
            <pc:sldMk cId="1711782756" sldId="256"/>
            <ac:picMk id="40" creationId="{0A0DB725-6A90-0485-DE65-6F3FB879FC78}"/>
          </ac:picMkLst>
        </pc:picChg>
        <pc:picChg chg="add mod">
          <ac:chgData name="Aastha Dodeja" userId="127dcee6-c045-4ab3-87c9-3322bdaab09f" providerId="ADAL" clId="{B377D57F-F76B-468E-91C6-20CD13B10BDE}" dt="2025-01-16T11:36:31.047" v="9258" actId="12788"/>
          <ac:picMkLst>
            <pc:docMk/>
            <pc:sldMk cId="1711782756" sldId="256"/>
            <ac:picMk id="41" creationId="{2EE1F795-CC73-DA15-9D18-37E6157CAA72}"/>
          </ac:picMkLst>
        </pc:picChg>
        <pc:picChg chg="add mod">
          <ac:chgData name="Aastha Dodeja" userId="127dcee6-c045-4ab3-87c9-3322bdaab09f" providerId="ADAL" clId="{B377D57F-F76B-468E-91C6-20CD13B10BDE}" dt="2025-01-15T05:08:56.297" v="8573" actId="14100"/>
          <ac:picMkLst>
            <pc:docMk/>
            <pc:sldMk cId="1711782756" sldId="256"/>
            <ac:picMk id="42" creationId="{C9183E49-F205-6532-A763-DBE793D8CBBA}"/>
          </ac:picMkLst>
        </pc:picChg>
        <pc:picChg chg="add mod">
          <ac:chgData name="Aastha Dodeja" userId="127dcee6-c045-4ab3-87c9-3322bdaab09f" providerId="ADAL" clId="{B377D57F-F76B-468E-91C6-20CD13B10BDE}" dt="2025-01-15T05:08:09.999" v="8514" actId="1037"/>
          <ac:picMkLst>
            <pc:docMk/>
            <pc:sldMk cId="1711782756" sldId="256"/>
            <ac:picMk id="43" creationId="{217D97D8-B56E-1486-B0DB-FCE23F2902D3}"/>
          </ac:picMkLst>
        </pc:picChg>
        <pc:picChg chg="add mod">
          <ac:chgData name="Aastha Dodeja" userId="127dcee6-c045-4ab3-87c9-3322bdaab09f" providerId="ADAL" clId="{B377D57F-F76B-468E-91C6-20CD13B10BDE}" dt="2025-01-16T11:36:42.751" v="9263" actId="12788"/>
          <ac:picMkLst>
            <pc:docMk/>
            <pc:sldMk cId="1711782756" sldId="256"/>
            <ac:picMk id="44" creationId="{049B7C43-6D64-02B8-F184-9D6496F58A6D}"/>
          </ac:picMkLst>
        </pc:picChg>
        <pc:picChg chg="add mod">
          <ac:chgData name="Aastha Dodeja" userId="127dcee6-c045-4ab3-87c9-3322bdaab09f" providerId="ADAL" clId="{B377D57F-F76B-468E-91C6-20CD13B10BDE}" dt="2025-01-15T05:08:56.297" v="8573" actId="14100"/>
          <ac:picMkLst>
            <pc:docMk/>
            <pc:sldMk cId="1711782756" sldId="256"/>
            <ac:picMk id="45" creationId="{CC433029-0D7B-83FF-7F6D-6A3083D3FFC5}"/>
          </ac:picMkLst>
        </pc:picChg>
        <pc:picChg chg="add del mod">
          <ac:chgData name="Aastha Dodeja" userId="127dcee6-c045-4ab3-87c9-3322bdaab09f" providerId="ADAL" clId="{B377D57F-F76B-468E-91C6-20CD13B10BDE}" dt="2025-01-15T07:20:36.882" v="8875" actId="478"/>
          <ac:picMkLst>
            <pc:docMk/>
            <pc:sldMk cId="1711782756" sldId="256"/>
            <ac:picMk id="47" creationId="{C7B30A1D-9DAF-DA5C-246C-9C834CE95F3E}"/>
          </ac:picMkLst>
        </pc:picChg>
        <pc:picChg chg="add mod">
          <ac:chgData name="Aastha Dodeja" userId="127dcee6-c045-4ab3-87c9-3322bdaab09f" providerId="ADAL" clId="{B377D57F-F76B-468E-91C6-20CD13B10BDE}" dt="2025-01-15T07:20:37.954" v="8876"/>
          <ac:picMkLst>
            <pc:docMk/>
            <pc:sldMk cId="1711782756" sldId="256"/>
            <ac:picMk id="48" creationId="{D4B3BDC4-993D-7D56-CE79-0A3282D912E3}"/>
          </ac:picMkLst>
        </pc:picChg>
        <pc:picChg chg="add del mod">
          <ac:chgData name="Aastha Dodeja" userId="127dcee6-c045-4ab3-87c9-3322bdaab09f" providerId="ADAL" clId="{B377D57F-F76B-468E-91C6-20CD13B10BDE}" dt="2025-01-15T05:00:18.468" v="8249" actId="478"/>
          <ac:picMkLst>
            <pc:docMk/>
            <pc:sldMk cId="1711782756" sldId="256"/>
            <ac:picMk id="1026" creationId="{DCAB01E3-0437-88D6-B530-264E81639954}"/>
          </ac:picMkLst>
        </pc:picChg>
        <pc:cxnChg chg="add del mod">
          <ac:chgData name="Aastha Dodeja" userId="127dcee6-c045-4ab3-87c9-3322bdaab09f" providerId="ADAL" clId="{B377D57F-F76B-468E-91C6-20CD13B10BDE}" dt="2025-01-15T04:40:03.942" v="7904" actId="478"/>
          <ac:cxnSpMkLst>
            <pc:docMk/>
            <pc:sldMk cId="1711782756" sldId="256"/>
            <ac:cxnSpMk id="32" creationId="{F80F979E-5C2D-063F-4F27-D16AD83498CB}"/>
          </ac:cxnSpMkLst>
        </pc:cxnChg>
      </pc:sldChg>
      <pc:sldChg chg="addSp delSp modSp new mod setBg">
        <pc:chgData name="Aastha Dodeja" userId="127dcee6-c045-4ab3-87c9-3322bdaab09f" providerId="ADAL" clId="{B377D57F-F76B-468E-91C6-20CD13B10BDE}" dt="2024-12-20T11:42:14.755" v="703" actId="14100"/>
        <pc:sldMkLst>
          <pc:docMk/>
          <pc:sldMk cId="656363359" sldId="257"/>
        </pc:sldMkLst>
      </pc:sldChg>
      <pc:sldChg chg="addSp delSp new mod">
        <pc:chgData name="Aastha Dodeja" userId="127dcee6-c045-4ab3-87c9-3322bdaab09f" providerId="ADAL" clId="{B377D57F-F76B-468E-91C6-20CD13B10BDE}" dt="2024-12-20T11:34:12.639" v="642" actId="22"/>
        <pc:sldMkLst>
          <pc:docMk/>
          <pc:sldMk cId="4037854638" sldId="258"/>
        </pc:sldMkLst>
      </pc:sldChg>
      <pc:sldChg chg="addSp delSp modSp add del mod ord">
        <pc:chgData name="Aastha Dodeja" userId="127dcee6-c045-4ab3-87c9-3322bdaab09f" providerId="ADAL" clId="{B377D57F-F76B-468E-91C6-20CD13B10BDE}" dt="2025-01-15T04:56:53.254" v="8218" actId="47"/>
        <pc:sldMkLst>
          <pc:docMk/>
          <pc:sldMk cId="3131700462" sldId="259"/>
        </pc:sldMkLst>
      </pc:sldChg>
      <pc:sldChg chg="addSp modSp del mod">
        <pc:chgData name="Aastha Dodeja" userId="127dcee6-c045-4ab3-87c9-3322bdaab09f" providerId="ADAL" clId="{B377D57F-F76B-468E-91C6-20CD13B10BDE}" dt="2025-01-02T06:32:11.606" v="2653" actId="47"/>
        <pc:sldMkLst>
          <pc:docMk/>
          <pc:sldMk cId="2973501009" sldId="260"/>
        </pc:sldMkLst>
      </pc:sldChg>
      <pc:sldChg chg="addSp delSp modSp mod">
        <pc:chgData name="Aastha Dodeja" userId="127dcee6-c045-4ab3-87c9-3322bdaab09f" providerId="ADAL" clId="{B377D57F-F76B-468E-91C6-20CD13B10BDE}" dt="2025-01-16T11:45:26.546" v="9377" actId="207"/>
        <pc:sldMkLst>
          <pc:docMk/>
          <pc:sldMk cId="446578259" sldId="261"/>
        </pc:sldMkLst>
        <pc:spChg chg="mod">
          <ac:chgData name="Aastha Dodeja" userId="127dcee6-c045-4ab3-87c9-3322bdaab09f" providerId="ADAL" clId="{B377D57F-F76B-468E-91C6-20CD13B10BDE}" dt="2025-01-16T11:45:26.546" v="9377" actId="207"/>
          <ac:spMkLst>
            <pc:docMk/>
            <pc:sldMk cId="446578259" sldId="261"/>
            <ac:spMk id="2" creationId="{9D00FB3C-2198-3820-E512-77B14BE222E3}"/>
          </ac:spMkLst>
        </pc:spChg>
        <pc:spChg chg="add del mod">
          <ac:chgData name="Aastha Dodeja" userId="127dcee6-c045-4ab3-87c9-3322bdaab09f" providerId="ADAL" clId="{B377D57F-F76B-468E-91C6-20CD13B10BDE}" dt="2025-01-15T08:52:32.026" v="8961" actId="478"/>
          <ac:spMkLst>
            <pc:docMk/>
            <pc:sldMk cId="446578259" sldId="261"/>
            <ac:spMk id="6" creationId="{B22FA707-1D3F-5256-F5EE-40AD4BD9712C}"/>
          </ac:spMkLst>
        </pc:spChg>
        <pc:spChg chg="mod">
          <ac:chgData name="Aastha Dodeja" userId="127dcee6-c045-4ab3-87c9-3322bdaab09f" providerId="ADAL" clId="{B377D57F-F76B-468E-91C6-20CD13B10BDE}" dt="2025-01-15T07:21:04.457" v="8900" actId="1035"/>
          <ac:spMkLst>
            <pc:docMk/>
            <pc:sldMk cId="446578259" sldId="261"/>
            <ac:spMk id="10" creationId="{5AAC9F51-12CF-F2C1-7245-0CF135652215}"/>
          </ac:spMkLst>
        </pc:spChg>
        <pc:spChg chg="mod">
          <ac:chgData name="Aastha Dodeja" userId="127dcee6-c045-4ab3-87c9-3322bdaab09f" providerId="ADAL" clId="{B377D57F-F76B-468E-91C6-20CD13B10BDE}" dt="2025-01-15T07:21:04.457" v="8900" actId="1035"/>
          <ac:spMkLst>
            <pc:docMk/>
            <pc:sldMk cId="446578259" sldId="261"/>
            <ac:spMk id="12" creationId="{5C57B590-3C6F-8204-A25A-269BEEF58156}"/>
          </ac:spMkLst>
        </pc:spChg>
        <pc:spChg chg="mod">
          <ac:chgData name="Aastha Dodeja" userId="127dcee6-c045-4ab3-87c9-3322bdaab09f" providerId="ADAL" clId="{B377D57F-F76B-468E-91C6-20CD13B10BDE}" dt="2025-01-15T07:21:08.595" v="8905" actId="1035"/>
          <ac:spMkLst>
            <pc:docMk/>
            <pc:sldMk cId="446578259" sldId="261"/>
            <ac:spMk id="16" creationId="{EB80DE79-191D-844F-E459-C277151C66A4}"/>
          </ac:spMkLst>
        </pc:spChg>
        <pc:spChg chg="mod">
          <ac:chgData name="Aastha Dodeja" userId="127dcee6-c045-4ab3-87c9-3322bdaab09f" providerId="ADAL" clId="{B377D57F-F76B-468E-91C6-20CD13B10BDE}" dt="2025-01-15T07:21:08.595" v="8905" actId="1035"/>
          <ac:spMkLst>
            <pc:docMk/>
            <pc:sldMk cId="446578259" sldId="261"/>
            <ac:spMk id="17" creationId="{A01800CB-8A4A-FB91-1F1E-3216FD02BC97}"/>
          </ac:spMkLst>
        </pc:spChg>
        <pc:spChg chg="mod">
          <ac:chgData name="Aastha Dodeja" userId="127dcee6-c045-4ab3-87c9-3322bdaab09f" providerId="ADAL" clId="{B377D57F-F76B-468E-91C6-20CD13B10BDE}" dt="2025-01-15T07:20:58.531" v="8894" actId="1036"/>
          <ac:spMkLst>
            <pc:docMk/>
            <pc:sldMk cId="446578259" sldId="261"/>
            <ac:spMk id="18" creationId="{99B668EA-14E4-174F-13D1-85D767C37705}"/>
          </ac:spMkLst>
        </pc:spChg>
        <pc:spChg chg="mod">
          <ac:chgData name="Aastha Dodeja" userId="127dcee6-c045-4ab3-87c9-3322bdaab09f" providerId="ADAL" clId="{B377D57F-F76B-468E-91C6-20CD13B10BDE}" dt="2025-01-15T07:20:58.531" v="8894" actId="1036"/>
          <ac:spMkLst>
            <pc:docMk/>
            <pc:sldMk cId="446578259" sldId="261"/>
            <ac:spMk id="19" creationId="{4AD4E8B3-A70D-BBD4-504D-DE75A0D8D943}"/>
          </ac:spMkLst>
        </pc:spChg>
        <pc:grpChg chg="mod">
          <ac:chgData name="Aastha Dodeja" userId="127dcee6-c045-4ab3-87c9-3322bdaab09f" providerId="ADAL" clId="{B377D57F-F76B-468E-91C6-20CD13B10BDE}" dt="2025-01-15T07:21:04.457" v="8900" actId="1035"/>
          <ac:grpSpMkLst>
            <pc:docMk/>
            <pc:sldMk cId="446578259" sldId="261"/>
            <ac:grpSpMk id="15" creationId="{08B21C72-33E1-4C1F-C0FA-55733F2F7118}"/>
          </ac:grpSpMkLst>
        </pc:grpChg>
        <pc:picChg chg="add mod">
          <ac:chgData name="Aastha Dodeja" userId="127dcee6-c045-4ab3-87c9-3322bdaab09f" providerId="ADAL" clId="{B377D57F-F76B-468E-91C6-20CD13B10BDE}" dt="2024-12-26T10:26:18.075" v="2152"/>
          <ac:picMkLst>
            <pc:docMk/>
            <pc:sldMk cId="446578259" sldId="261"/>
            <ac:picMk id="3" creationId="{C33E1926-EBDF-8150-2D9A-36D5165F4710}"/>
          </ac:picMkLst>
        </pc:picChg>
        <pc:picChg chg="add mod">
          <ac:chgData name="Aastha Dodeja" userId="127dcee6-c045-4ab3-87c9-3322bdaab09f" providerId="ADAL" clId="{B377D57F-F76B-468E-91C6-20CD13B10BDE}" dt="2025-01-15T07:20:41.192" v="8878"/>
          <ac:picMkLst>
            <pc:docMk/>
            <pc:sldMk cId="446578259" sldId="261"/>
            <ac:picMk id="4" creationId="{DFA6B578-7948-204E-6057-A8246A42C6AD}"/>
          </ac:picMkLst>
        </pc:picChg>
        <pc:picChg chg="mod">
          <ac:chgData name="Aastha Dodeja" userId="127dcee6-c045-4ab3-87c9-3322bdaab09f" providerId="ADAL" clId="{B377D57F-F76B-468E-91C6-20CD13B10BDE}" dt="2025-01-15T07:21:04.457" v="8900" actId="1035"/>
          <ac:picMkLst>
            <pc:docMk/>
            <pc:sldMk cId="446578259" sldId="261"/>
            <ac:picMk id="5" creationId="{8BD7A385-EB0A-C4A5-8639-37866F4C95E7}"/>
          </ac:picMkLst>
        </pc:picChg>
        <pc:picChg chg="mod">
          <ac:chgData name="Aastha Dodeja" userId="127dcee6-c045-4ab3-87c9-3322bdaab09f" providerId="ADAL" clId="{B377D57F-F76B-468E-91C6-20CD13B10BDE}" dt="2025-01-15T07:21:04.457" v="8900" actId="1035"/>
          <ac:picMkLst>
            <pc:docMk/>
            <pc:sldMk cId="446578259" sldId="261"/>
            <ac:picMk id="2050" creationId="{A61EEF5F-DA97-BBF2-E236-619E57F7920F}"/>
          </ac:picMkLst>
        </pc:picChg>
      </pc:sldChg>
      <pc:sldChg chg="addSp delSp modSp del mod">
        <pc:chgData name="Aastha Dodeja" userId="127dcee6-c045-4ab3-87c9-3322bdaab09f" providerId="ADAL" clId="{B377D57F-F76B-468E-91C6-20CD13B10BDE}" dt="2025-01-08T11:59:09.555" v="3977" actId="47"/>
        <pc:sldMkLst>
          <pc:docMk/>
          <pc:sldMk cId="3019731643" sldId="262"/>
        </pc:sldMkLst>
      </pc:sldChg>
      <pc:sldChg chg="addSp delSp modSp new del mod">
        <pc:chgData name="Aastha Dodeja" userId="127dcee6-c045-4ab3-87c9-3322bdaab09f" providerId="ADAL" clId="{B377D57F-F76B-468E-91C6-20CD13B10BDE}" dt="2024-12-24T06:43:04.311" v="1292" actId="47"/>
        <pc:sldMkLst>
          <pc:docMk/>
          <pc:sldMk cId="3792158354" sldId="263"/>
        </pc:sldMkLst>
      </pc:sldChg>
      <pc:sldChg chg="addSp delSp modSp new del mod modShow">
        <pc:chgData name="Aastha Dodeja" userId="127dcee6-c045-4ab3-87c9-3322bdaab09f" providerId="ADAL" clId="{B377D57F-F76B-468E-91C6-20CD13B10BDE}" dt="2024-12-30T08:27:32.230" v="2345" actId="47"/>
        <pc:sldMkLst>
          <pc:docMk/>
          <pc:sldMk cId="3567703497" sldId="264"/>
        </pc:sldMkLst>
      </pc:sldChg>
      <pc:sldChg chg="add del">
        <pc:chgData name="Aastha Dodeja" userId="127dcee6-c045-4ab3-87c9-3322bdaab09f" providerId="ADAL" clId="{B377D57F-F76B-468E-91C6-20CD13B10BDE}" dt="2024-12-24T06:21:07.426" v="1126"/>
        <pc:sldMkLst>
          <pc:docMk/>
          <pc:sldMk cId="1692131055" sldId="265"/>
        </pc:sldMkLst>
      </pc:sldChg>
      <pc:sldChg chg="addSp delSp modSp new mod">
        <pc:chgData name="Aastha Dodeja" userId="127dcee6-c045-4ab3-87c9-3322bdaab09f" providerId="ADAL" clId="{B377D57F-F76B-468E-91C6-20CD13B10BDE}" dt="2025-01-16T12:05:39.330" v="9744" actId="113"/>
        <pc:sldMkLst>
          <pc:docMk/>
          <pc:sldMk cId="1818072595" sldId="265"/>
        </pc:sldMkLst>
        <pc:spChg chg="add mod">
          <ac:chgData name="Aastha Dodeja" userId="127dcee6-c045-4ab3-87c9-3322bdaab09f" providerId="ADAL" clId="{B377D57F-F76B-468E-91C6-20CD13B10BDE}" dt="2025-01-16T11:53:27.117" v="9500" actId="1076"/>
          <ac:spMkLst>
            <pc:docMk/>
            <pc:sldMk cId="1818072595" sldId="265"/>
            <ac:spMk id="2" creationId="{58A3DD87-EFEA-5D02-5340-BEC895D21160}"/>
          </ac:spMkLst>
        </pc:spChg>
        <pc:spChg chg="add mod">
          <ac:chgData name="Aastha Dodeja" userId="127dcee6-c045-4ab3-87c9-3322bdaab09f" providerId="ADAL" clId="{B377D57F-F76B-468E-91C6-20CD13B10BDE}" dt="2025-01-14T11:45:25.825" v="7785" actId="1076"/>
          <ac:spMkLst>
            <pc:docMk/>
            <pc:sldMk cId="1818072595" sldId="265"/>
            <ac:spMk id="8" creationId="{C138516B-B6BD-3FF0-2B48-5A5DD82DEEDE}"/>
          </ac:spMkLst>
        </pc:spChg>
        <pc:spChg chg="add mod">
          <ac:chgData name="Aastha Dodeja" userId="127dcee6-c045-4ab3-87c9-3322bdaab09f" providerId="ADAL" clId="{B377D57F-F76B-468E-91C6-20CD13B10BDE}" dt="2025-01-16T11:45:50.036" v="9403" actId="12788"/>
          <ac:spMkLst>
            <pc:docMk/>
            <pc:sldMk cId="1818072595" sldId="265"/>
            <ac:spMk id="9" creationId="{4636163E-1F96-DD0A-BA28-4BAFF7121C6B}"/>
          </ac:spMkLst>
        </pc:spChg>
        <pc:spChg chg="add mod">
          <ac:chgData name="Aastha Dodeja" userId="127dcee6-c045-4ab3-87c9-3322bdaab09f" providerId="ADAL" clId="{B377D57F-F76B-468E-91C6-20CD13B10BDE}" dt="2025-01-15T10:06:27.535" v="9000" actId="1076"/>
          <ac:spMkLst>
            <pc:docMk/>
            <pc:sldMk cId="1818072595" sldId="265"/>
            <ac:spMk id="10" creationId="{D5868424-43E3-8172-9005-DB4D4E4F30E4}"/>
          </ac:spMkLst>
        </pc:spChg>
        <pc:spChg chg="add mod">
          <ac:chgData name="Aastha Dodeja" userId="127dcee6-c045-4ab3-87c9-3322bdaab09f" providerId="ADAL" clId="{B377D57F-F76B-468E-91C6-20CD13B10BDE}" dt="2025-01-14T11:44:31.847" v="7778" actId="1076"/>
          <ac:spMkLst>
            <pc:docMk/>
            <pc:sldMk cId="1818072595" sldId="265"/>
            <ac:spMk id="11" creationId="{F1BDB740-3DF8-C33B-0E4A-7A93E1980226}"/>
          </ac:spMkLst>
        </pc:spChg>
        <pc:spChg chg="mod ord topLvl">
          <ac:chgData name="Aastha Dodeja" userId="127dcee6-c045-4ab3-87c9-3322bdaab09f" providerId="ADAL" clId="{B377D57F-F76B-468E-91C6-20CD13B10BDE}" dt="2025-01-16T11:56:24.272" v="9557" actId="403"/>
          <ac:spMkLst>
            <pc:docMk/>
            <pc:sldMk cId="1818072595" sldId="265"/>
            <ac:spMk id="14" creationId="{143A42D8-1E8D-2752-4DBB-B6EE7B889B18}"/>
          </ac:spMkLst>
        </pc:spChg>
        <pc:spChg chg="mod topLvl">
          <ac:chgData name="Aastha Dodeja" userId="127dcee6-c045-4ab3-87c9-3322bdaab09f" providerId="ADAL" clId="{B377D57F-F76B-468E-91C6-20CD13B10BDE}" dt="2025-01-02T10:50:11.554" v="3748" actId="14100"/>
          <ac:spMkLst>
            <pc:docMk/>
            <pc:sldMk cId="1818072595" sldId="265"/>
            <ac:spMk id="15" creationId="{E70771BB-00B0-193E-D0C8-8ACBD54E394E}"/>
          </ac:spMkLst>
        </pc:spChg>
        <pc:spChg chg="mod topLvl">
          <ac:chgData name="Aastha Dodeja" userId="127dcee6-c045-4ab3-87c9-3322bdaab09f" providerId="ADAL" clId="{B377D57F-F76B-468E-91C6-20CD13B10BDE}" dt="2025-01-02T10:50:18.027" v="3750" actId="14100"/>
          <ac:spMkLst>
            <pc:docMk/>
            <pc:sldMk cId="1818072595" sldId="265"/>
            <ac:spMk id="16" creationId="{9D74B8A4-27B8-5DC0-2576-C62ADBC083E3}"/>
          </ac:spMkLst>
        </pc:spChg>
        <pc:spChg chg="mod topLvl">
          <ac:chgData name="Aastha Dodeja" userId="127dcee6-c045-4ab3-87c9-3322bdaab09f" providerId="ADAL" clId="{B377D57F-F76B-468E-91C6-20CD13B10BDE}" dt="2025-01-02T10:50:53.315" v="3758" actId="14100"/>
          <ac:spMkLst>
            <pc:docMk/>
            <pc:sldMk cId="1818072595" sldId="265"/>
            <ac:spMk id="17" creationId="{8E2FB847-EBF3-5D33-B151-A67B6749CD22}"/>
          </ac:spMkLst>
        </pc:spChg>
        <pc:spChg chg="mod topLvl">
          <ac:chgData name="Aastha Dodeja" userId="127dcee6-c045-4ab3-87c9-3322bdaab09f" providerId="ADAL" clId="{B377D57F-F76B-468E-91C6-20CD13B10BDE}" dt="2025-01-02T10:50:49.523" v="3757" actId="14100"/>
          <ac:spMkLst>
            <pc:docMk/>
            <pc:sldMk cId="1818072595" sldId="265"/>
            <ac:spMk id="18" creationId="{F64362E7-8F01-DF77-5B20-34277363C818}"/>
          </ac:spMkLst>
        </pc:spChg>
        <pc:spChg chg="add mod">
          <ac:chgData name="Aastha Dodeja" userId="127dcee6-c045-4ab3-87c9-3322bdaab09f" providerId="ADAL" clId="{B377D57F-F76B-468E-91C6-20CD13B10BDE}" dt="2025-01-16T12:05:39.330" v="9744" actId="113"/>
          <ac:spMkLst>
            <pc:docMk/>
            <pc:sldMk cId="1818072595" sldId="265"/>
            <ac:spMk id="19" creationId="{C1B1499D-46C6-9C04-9746-631FE73D4556}"/>
          </ac:spMkLst>
        </pc:spChg>
        <pc:spChg chg="add del mod">
          <ac:chgData name="Aastha Dodeja" userId="127dcee6-c045-4ab3-87c9-3322bdaab09f" providerId="ADAL" clId="{B377D57F-F76B-468E-91C6-20CD13B10BDE}" dt="2025-01-15T09:10:35.336" v="8968" actId="478"/>
          <ac:spMkLst>
            <pc:docMk/>
            <pc:sldMk cId="1818072595" sldId="265"/>
            <ac:spMk id="21" creationId="{06B15D8D-F988-733B-1E46-E99685D33F9F}"/>
          </ac:spMkLst>
        </pc:spChg>
        <pc:spChg chg="mod topLvl">
          <ac:chgData name="Aastha Dodeja" userId="127dcee6-c045-4ab3-87c9-3322bdaab09f" providerId="ADAL" clId="{B377D57F-F76B-468E-91C6-20CD13B10BDE}" dt="2025-01-16T11:57:16.171" v="9561" actId="1076"/>
          <ac:spMkLst>
            <pc:docMk/>
            <pc:sldMk cId="1818072595" sldId="265"/>
            <ac:spMk id="24" creationId="{09C20935-982D-E641-3047-A2E55EB44118}"/>
          </ac:spMkLst>
        </pc:spChg>
        <pc:spChg chg="mod topLvl">
          <ac:chgData name="Aastha Dodeja" userId="127dcee6-c045-4ab3-87c9-3322bdaab09f" providerId="ADAL" clId="{B377D57F-F76B-468E-91C6-20CD13B10BDE}" dt="2025-01-14T11:45:30.463" v="7786" actId="1076"/>
          <ac:spMkLst>
            <pc:docMk/>
            <pc:sldMk cId="1818072595" sldId="265"/>
            <ac:spMk id="25" creationId="{B8AADBFA-3B84-A829-7A11-053F47273074}"/>
          </ac:spMkLst>
        </pc:spChg>
        <pc:spChg chg="mod topLvl">
          <ac:chgData name="Aastha Dodeja" userId="127dcee6-c045-4ab3-87c9-3322bdaab09f" providerId="ADAL" clId="{B377D57F-F76B-468E-91C6-20CD13B10BDE}" dt="2025-01-16T11:47:29.375" v="9417" actId="14100"/>
          <ac:spMkLst>
            <pc:docMk/>
            <pc:sldMk cId="1818072595" sldId="265"/>
            <ac:spMk id="26" creationId="{A5697D43-206F-EC7C-71E2-272716576463}"/>
          </ac:spMkLst>
        </pc:spChg>
        <pc:spChg chg="mod topLvl">
          <ac:chgData name="Aastha Dodeja" userId="127dcee6-c045-4ab3-87c9-3322bdaab09f" providerId="ADAL" clId="{B377D57F-F76B-468E-91C6-20CD13B10BDE}" dt="2025-01-14T11:44:34.133" v="7779" actId="1076"/>
          <ac:spMkLst>
            <pc:docMk/>
            <pc:sldMk cId="1818072595" sldId="265"/>
            <ac:spMk id="27" creationId="{8F2A333A-E06D-E3BF-02E1-5CF0AEB126AF}"/>
          </ac:spMkLst>
        </pc:spChg>
        <pc:spChg chg="add del mod">
          <ac:chgData name="Aastha Dodeja" userId="127dcee6-c045-4ab3-87c9-3322bdaab09f" providerId="ADAL" clId="{B377D57F-F76B-468E-91C6-20CD13B10BDE}" dt="2025-01-15T09:10:42.986" v="8972" actId="478"/>
          <ac:spMkLst>
            <pc:docMk/>
            <pc:sldMk cId="1818072595" sldId="265"/>
            <ac:spMk id="31" creationId="{3BB67793-CCCD-5C33-319E-921D3D6FB09A}"/>
          </ac:spMkLst>
        </pc:spChg>
        <pc:spChg chg="add del mod">
          <ac:chgData name="Aastha Dodeja" userId="127dcee6-c045-4ab3-87c9-3322bdaab09f" providerId="ADAL" clId="{B377D57F-F76B-468E-91C6-20CD13B10BDE}" dt="2025-01-15T09:10:38.622" v="8969" actId="478"/>
          <ac:spMkLst>
            <pc:docMk/>
            <pc:sldMk cId="1818072595" sldId="265"/>
            <ac:spMk id="32" creationId="{82BD212A-3F76-0003-CE41-D262E008B3C3}"/>
          </ac:spMkLst>
        </pc:spChg>
        <pc:spChg chg="add del mod">
          <ac:chgData name="Aastha Dodeja" userId="127dcee6-c045-4ab3-87c9-3322bdaab09f" providerId="ADAL" clId="{B377D57F-F76B-468E-91C6-20CD13B10BDE}" dt="2025-01-15T09:10:44.935" v="8974" actId="478"/>
          <ac:spMkLst>
            <pc:docMk/>
            <pc:sldMk cId="1818072595" sldId="265"/>
            <ac:spMk id="33" creationId="{2759E0E1-E252-7605-088D-4107025ACA7F}"/>
          </ac:spMkLst>
        </pc:spChg>
        <pc:spChg chg="add del mod">
          <ac:chgData name="Aastha Dodeja" userId="127dcee6-c045-4ab3-87c9-3322bdaab09f" providerId="ADAL" clId="{B377D57F-F76B-468E-91C6-20CD13B10BDE}" dt="2025-01-15T09:10:44.143" v="8973" actId="478"/>
          <ac:spMkLst>
            <pc:docMk/>
            <pc:sldMk cId="1818072595" sldId="265"/>
            <ac:spMk id="34" creationId="{7C0B612B-5E4E-AA4E-C6AA-BD6625877982}"/>
          </ac:spMkLst>
        </pc:spChg>
        <pc:spChg chg="add del mod ord">
          <ac:chgData name="Aastha Dodeja" userId="127dcee6-c045-4ab3-87c9-3322bdaab09f" providerId="ADAL" clId="{B377D57F-F76B-468E-91C6-20CD13B10BDE}" dt="2025-01-16T11:55:20.227" v="9549" actId="1076"/>
          <ac:spMkLst>
            <pc:docMk/>
            <pc:sldMk cId="1818072595" sldId="265"/>
            <ac:spMk id="39" creationId="{8B8DF75C-AEA0-5504-C04A-BAA850767AC8}"/>
          </ac:spMkLst>
        </pc:spChg>
        <pc:spChg chg="add del mod">
          <ac:chgData name="Aastha Dodeja" userId="127dcee6-c045-4ab3-87c9-3322bdaab09f" providerId="ADAL" clId="{B377D57F-F76B-468E-91C6-20CD13B10BDE}" dt="2025-01-16T11:58:56.651" v="9593" actId="11529"/>
          <ac:spMkLst>
            <pc:docMk/>
            <pc:sldMk cId="1818072595" sldId="265"/>
            <ac:spMk id="40" creationId="{B5A1F5AC-C22A-2FA1-4629-C588E5569B6B}"/>
          </ac:spMkLst>
        </pc:spChg>
        <pc:spChg chg="add del mod">
          <ac:chgData name="Aastha Dodeja" userId="127dcee6-c045-4ab3-87c9-3322bdaab09f" providerId="ADAL" clId="{B377D57F-F76B-468E-91C6-20CD13B10BDE}" dt="2025-01-16T12:03:39.454" v="9733" actId="12788"/>
          <ac:spMkLst>
            <pc:docMk/>
            <pc:sldMk cId="1818072595" sldId="265"/>
            <ac:spMk id="42" creationId="{D2042011-DA96-59A2-9F15-AA904299B61C}"/>
          </ac:spMkLst>
        </pc:spChg>
        <pc:spChg chg="add del mod">
          <ac:chgData name="Aastha Dodeja" userId="127dcee6-c045-4ab3-87c9-3322bdaab09f" providerId="ADAL" clId="{B377D57F-F76B-468E-91C6-20CD13B10BDE}" dt="2025-01-16T12:03:39.454" v="9733" actId="12788"/>
          <ac:spMkLst>
            <pc:docMk/>
            <pc:sldMk cId="1818072595" sldId="265"/>
            <ac:spMk id="43" creationId="{EA919288-4197-CFA1-5B18-88DEAC4CDF3F}"/>
          </ac:spMkLst>
        </pc:spChg>
        <pc:spChg chg="add mod">
          <ac:chgData name="Aastha Dodeja" userId="127dcee6-c045-4ab3-87c9-3322bdaab09f" providerId="ADAL" clId="{B377D57F-F76B-468E-91C6-20CD13B10BDE}" dt="2025-01-16T12:03:39.454" v="9733" actId="12788"/>
          <ac:spMkLst>
            <pc:docMk/>
            <pc:sldMk cId="1818072595" sldId="265"/>
            <ac:spMk id="44" creationId="{D9B170EC-7C05-8A63-9C7A-D5892FA6D799}"/>
          </ac:spMkLst>
        </pc:spChg>
        <pc:spChg chg="add del mod">
          <ac:chgData name="Aastha Dodeja" userId="127dcee6-c045-4ab3-87c9-3322bdaab09f" providerId="ADAL" clId="{B377D57F-F76B-468E-91C6-20CD13B10BDE}" dt="2025-01-16T12:01:19.853" v="9646" actId="478"/>
          <ac:spMkLst>
            <pc:docMk/>
            <pc:sldMk cId="1818072595" sldId="265"/>
            <ac:spMk id="45" creationId="{8AF27C94-C64F-5203-B143-010858BABE6E}"/>
          </ac:spMkLst>
        </pc:spChg>
        <pc:grpChg chg="add mod">
          <ac:chgData name="Aastha Dodeja" userId="127dcee6-c045-4ab3-87c9-3322bdaab09f" providerId="ADAL" clId="{B377D57F-F76B-468E-91C6-20CD13B10BDE}" dt="2025-01-02T10:50:07.584" v="3747" actId="1076"/>
          <ac:grpSpMkLst>
            <pc:docMk/>
            <pc:sldMk cId="1818072595" sldId="265"/>
            <ac:grpSpMk id="3" creationId="{0F8AEBA5-AD68-BB63-0FAD-1889CC28E879}"/>
          </ac:grpSpMkLst>
        </pc:grpChg>
        <pc:grpChg chg="add mod">
          <ac:chgData name="Aastha Dodeja" userId="127dcee6-c045-4ab3-87c9-3322bdaab09f" providerId="ADAL" clId="{B377D57F-F76B-468E-91C6-20CD13B10BDE}" dt="2025-01-02T10:50:14.595" v="3749" actId="1076"/>
          <ac:grpSpMkLst>
            <pc:docMk/>
            <pc:sldMk cId="1818072595" sldId="265"/>
            <ac:grpSpMk id="4" creationId="{006B4155-B448-3D56-1102-6F19C22F2168}"/>
          </ac:grpSpMkLst>
        </pc:grpChg>
        <pc:grpChg chg="add mod">
          <ac:chgData name="Aastha Dodeja" userId="127dcee6-c045-4ab3-87c9-3322bdaab09f" providerId="ADAL" clId="{B377D57F-F76B-468E-91C6-20CD13B10BDE}" dt="2025-01-02T10:50:35.169" v="3755" actId="14100"/>
          <ac:grpSpMkLst>
            <pc:docMk/>
            <pc:sldMk cId="1818072595" sldId="265"/>
            <ac:grpSpMk id="6" creationId="{AA82DBC6-2A6E-1FD2-7579-A40A5AF7A999}"/>
          </ac:grpSpMkLst>
        </pc:grpChg>
        <pc:grpChg chg="add mod">
          <ac:chgData name="Aastha Dodeja" userId="127dcee6-c045-4ab3-87c9-3322bdaab09f" providerId="ADAL" clId="{B377D57F-F76B-468E-91C6-20CD13B10BDE}" dt="2025-01-02T10:50:42.447" v="3756" actId="1076"/>
          <ac:grpSpMkLst>
            <pc:docMk/>
            <pc:sldMk cId="1818072595" sldId="265"/>
            <ac:grpSpMk id="7" creationId="{15E9834D-00DF-3887-1805-EB4142FDE4A9}"/>
          </ac:grpSpMkLst>
        </pc:grpChg>
        <pc:grpChg chg="add mod">
          <ac:chgData name="Aastha Dodeja" userId="127dcee6-c045-4ab3-87c9-3322bdaab09f" providerId="ADAL" clId="{B377D57F-F76B-468E-91C6-20CD13B10BDE}" dt="2025-01-16T11:58:19.262" v="9580" actId="1038"/>
          <ac:grpSpMkLst>
            <pc:docMk/>
            <pc:sldMk cId="1818072595" sldId="265"/>
            <ac:grpSpMk id="13" creationId="{DD2EDDED-49C2-D92A-77CC-86960F02DB2C}"/>
          </ac:grpSpMkLst>
        </pc:grpChg>
        <pc:picChg chg="add mod">
          <ac:chgData name="Aastha Dodeja" userId="127dcee6-c045-4ab3-87c9-3322bdaab09f" providerId="ADAL" clId="{B377D57F-F76B-468E-91C6-20CD13B10BDE}" dt="2024-12-26T10:26:20.031" v="2153"/>
          <ac:picMkLst>
            <pc:docMk/>
            <pc:sldMk cId="1818072595" sldId="265"/>
            <ac:picMk id="5" creationId="{5F914ED1-E1F5-30CF-CAA0-57F413040CAF}"/>
          </ac:picMkLst>
        </pc:picChg>
        <pc:picChg chg="add mod">
          <ac:chgData name="Aastha Dodeja" userId="127dcee6-c045-4ab3-87c9-3322bdaab09f" providerId="ADAL" clId="{B377D57F-F76B-468E-91C6-20CD13B10BDE}" dt="2025-01-15T07:21:12.778" v="8906"/>
          <ac:picMkLst>
            <pc:docMk/>
            <pc:sldMk cId="1818072595" sldId="265"/>
            <ac:picMk id="12" creationId="{CEF820A6-744F-7135-DC37-B0B346E97D71}"/>
          </ac:picMkLst>
        </pc:picChg>
        <pc:picChg chg="del mod topLvl">
          <ac:chgData name="Aastha Dodeja" userId="127dcee6-c045-4ab3-87c9-3322bdaab09f" providerId="ADAL" clId="{B377D57F-F76B-468E-91C6-20CD13B10BDE}" dt="2025-01-15T09:35:13.851" v="8978" actId="478"/>
          <ac:picMkLst>
            <pc:docMk/>
            <pc:sldMk cId="1818072595" sldId="265"/>
            <ac:picMk id="13" creationId="{F3A39C75-C281-0A61-17D8-C5FD18E9C9B1}"/>
          </ac:picMkLst>
        </pc:picChg>
        <pc:picChg chg="add mod">
          <ac:chgData name="Aastha Dodeja" userId="127dcee6-c045-4ab3-87c9-3322bdaab09f" providerId="ADAL" clId="{B377D57F-F76B-468E-91C6-20CD13B10BDE}" dt="2025-01-15T10:06:41.269" v="9004" actId="1076"/>
          <ac:picMkLst>
            <pc:docMk/>
            <pc:sldMk cId="1818072595" sldId="265"/>
            <ac:picMk id="20" creationId="{5A91A592-C071-7F50-59D4-55521227B1EA}"/>
          </ac:picMkLst>
        </pc:picChg>
        <pc:picChg chg="add mod">
          <ac:chgData name="Aastha Dodeja" userId="127dcee6-c045-4ab3-87c9-3322bdaab09f" providerId="ADAL" clId="{B377D57F-F76B-468E-91C6-20CD13B10BDE}" dt="2025-01-16T11:54:11.967" v="9523" actId="1036"/>
          <ac:picMkLst>
            <pc:docMk/>
            <pc:sldMk cId="1818072595" sldId="265"/>
            <ac:picMk id="22" creationId="{E0D7DF5E-0505-1303-0420-604F1E941702}"/>
          </ac:picMkLst>
        </pc:picChg>
        <pc:picChg chg="add mod">
          <ac:chgData name="Aastha Dodeja" userId="127dcee6-c045-4ab3-87c9-3322bdaab09f" providerId="ADAL" clId="{B377D57F-F76B-468E-91C6-20CD13B10BDE}" dt="2025-01-16T11:56:19.724" v="9556" actId="12788"/>
          <ac:picMkLst>
            <pc:docMk/>
            <pc:sldMk cId="1818072595" sldId="265"/>
            <ac:picMk id="23" creationId="{6A426743-CD41-AF00-0CE0-DC3DC6E84D5C}"/>
          </ac:picMkLst>
        </pc:picChg>
        <pc:picChg chg="add mod modCrop">
          <ac:chgData name="Aastha Dodeja" userId="127dcee6-c045-4ab3-87c9-3322bdaab09f" providerId="ADAL" clId="{B377D57F-F76B-468E-91C6-20CD13B10BDE}" dt="2025-01-14T11:44:36.845" v="7781" actId="14100"/>
          <ac:picMkLst>
            <pc:docMk/>
            <pc:sldMk cId="1818072595" sldId="265"/>
            <ac:picMk id="29" creationId="{8F1063D3-8281-E100-001A-F7BD353E3350}"/>
          </ac:picMkLst>
        </pc:picChg>
        <pc:picChg chg="add del mod modCrop">
          <ac:chgData name="Aastha Dodeja" userId="127dcee6-c045-4ab3-87c9-3322bdaab09f" providerId="ADAL" clId="{B377D57F-F76B-468E-91C6-20CD13B10BDE}" dt="2025-01-16T12:02:39.499" v="9723" actId="478"/>
          <ac:picMkLst>
            <pc:docMk/>
            <pc:sldMk cId="1818072595" sldId="265"/>
            <ac:picMk id="30" creationId="{52BBFE34-CBEC-9623-F865-DB3EA3B2350A}"/>
          </ac:picMkLst>
        </pc:picChg>
        <pc:picChg chg="add mod">
          <ac:chgData name="Aastha Dodeja" userId="127dcee6-c045-4ab3-87c9-3322bdaab09f" providerId="ADAL" clId="{B377D57F-F76B-468E-91C6-20CD13B10BDE}" dt="2025-01-16T11:54:11.967" v="9523" actId="1036"/>
          <ac:picMkLst>
            <pc:docMk/>
            <pc:sldMk cId="1818072595" sldId="265"/>
            <ac:picMk id="31" creationId="{A1EFA555-58D7-71DD-11E9-F0115B9C87FC}"/>
          </ac:picMkLst>
        </pc:picChg>
        <pc:picChg chg="add mod">
          <ac:chgData name="Aastha Dodeja" userId="127dcee6-c045-4ab3-87c9-3322bdaab09f" providerId="ADAL" clId="{B377D57F-F76B-468E-91C6-20CD13B10BDE}" dt="2025-01-16T11:54:11.967" v="9523" actId="1036"/>
          <ac:picMkLst>
            <pc:docMk/>
            <pc:sldMk cId="1818072595" sldId="265"/>
            <ac:picMk id="33" creationId="{3E7FD094-A21B-4654-D023-0C12B3AD92A8}"/>
          </ac:picMkLst>
        </pc:picChg>
        <pc:picChg chg="add mod">
          <ac:chgData name="Aastha Dodeja" userId="127dcee6-c045-4ab3-87c9-3322bdaab09f" providerId="ADAL" clId="{B377D57F-F76B-468E-91C6-20CD13B10BDE}" dt="2025-01-16T11:54:11.967" v="9523" actId="1036"/>
          <ac:picMkLst>
            <pc:docMk/>
            <pc:sldMk cId="1818072595" sldId="265"/>
            <ac:picMk id="35" creationId="{5FE1563E-A6D4-8BC5-24D2-1CB849166953}"/>
          </ac:picMkLst>
        </pc:picChg>
        <pc:picChg chg="add mod">
          <ac:chgData name="Aastha Dodeja" userId="127dcee6-c045-4ab3-87c9-3322bdaab09f" providerId="ADAL" clId="{B377D57F-F76B-468E-91C6-20CD13B10BDE}" dt="2025-01-16T11:54:11.967" v="9523" actId="1036"/>
          <ac:picMkLst>
            <pc:docMk/>
            <pc:sldMk cId="1818072595" sldId="265"/>
            <ac:picMk id="36" creationId="{F9FA92D7-36B0-D25E-0FBC-5BC1DA758D27}"/>
          </ac:picMkLst>
        </pc:picChg>
        <pc:picChg chg="add mod">
          <ac:chgData name="Aastha Dodeja" userId="127dcee6-c045-4ab3-87c9-3322bdaab09f" providerId="ADAL" clId="{B377D57F-F76B-468E-91C6-20CD13B10BDE}" dt="2025-01-16T11:58:19.262" v="9580" actId="1038"/>
          <ac:picMkLst>
            <pc:docMk/>
            <pc:sldMk cId="1818072595" sldId="265"/>
            <ac:picMk id="38" creationId="{16D3D079-57E6-BC99-B953-739E6D961FF3}"/>
          </ac:picMkLst>
        </pc:picChg>
        <pc:picChg chg="add ord">
          <ac:chgData name="Aastha Dodeja" userId="127dcee6-c045-4ab3-87c9-3322bdaab09f" providerId="ADAL" clId="{B377D57F-F76B-468E-91C6-20CD13B10BDE}" dt="2025-01-14T11:51:34.273" v="7889" actId="167"/>
          <ac:picMkLst>
            <pc:docMk/>
            <pc:sldMk cId="1818072595" sldId="265"/>
            <ac:picMk id="41" creationId="{A47BC10C-084E-5308-1D9F-A064F0519E79}"/>
          </ac:picMkLst>
        </pc:picChg>
      </pc:sldChg>
      <pc:sldChg chg="addSp delSp modSp new mod ord modAnim modShow">
        <pc:chgData name="Aastha Dodeja" userId="127dcee6-c045-4ab3-87c9-3322bdaab09f" providerId="ADAL" clId="{B377D57F-F76B-468E-91C6-20CD13B10BDE}" dt="2025-01-15T04:56:42.783" v="8215"/>
        <pc:sldMkLst>
          <pc:docMk/>
          <pc:sldMk cId="249290948" sldId="266"/>
        </pc:sldMkLst>
        <pc:spChg chg="add mod">
          <ac:chgData name="Aastha Dodeja" userId="127dcee6-c045-4ab3-87c9-3322bdaab09f" providerId="ADAL" clId="{B377D57F-F76B-468E-91C6-20CD13B10BDE}" dt="2024-12-26T10:28:16.452" v="2173" actId="403"/>
          <ac:spMkLst>
            <pc:docMk/>
            <pc:sldMk cId="249290948" sldId="266"/>
            <ac:spMk id="2" creationId="{63E31858-793F-A599-E8E1-C171D27E460F}"/>
          </ac:spMkLst>
        </pc:spChg>
        <pc:spChg chg="mod">
          <ac:chgData name="Aastha Dodeja" userId="127dcee6-c045-4ab3-87c9-3322bdaab09f" providerId="ADAL" clId="{B377D57F-F76B-468E-91C6-20CD13B10BDE}" dt="2024-12-26T09:58:00.978" v="2003" actId="165"/>
          <ac:spMkLst>
            <pc:docMk/>
            <pc:sldMk cId="249290948" sldId="266"/>
            <ac:spMk id="8" creationId="{ED4AC34B-1A55-5747-3CAC-FF9CBA743216}"/>
          </ac:spMkLst>
        </pc:spChg>
        <pc:spChg chg="mod">
          <ac:chgData name="Aastha Dodeja" userId="127dcee6-c045-4ab3-87c9-3322bdaab09f" providerId="ADAL" clId="{B377D57F-F76B-468E-91C6-20CD13B10BDE}" dt="2024-12-26T09:58:00.978" v="2003" actId="165"/>
          <ac:spMkLst>
            <pc:docMk/>
            <pc:sldMk cId="249290948" sldId="266"/>
            <ac:spMk id="11" creationId="{EACA326E-856D-31A0-2690-1058912A34A4}"/>
          </ac:spMkLst>
        </pc:spChg>
        <pc:spChg chg="mod">
          <ac:chgData name="Aastha Dodeja" userId="127dcee6-c045-4ab3-87c9-3322bdaab09f" providerId="ADAL" clId="{B377D57F-F76B-468E-91C6-20CD13B10BDE}" dt="2024-12-26T10:03:51.577" v="2036" actId="403"/>
          <ac:spMkLst>
            <pc:docMk/>
            <pc:sldMk cId="249290948" sldId="266"/>
            <ac:spMk id="14" creationId="{791363E0-9D36-D159-0DBA-9B450D41E8D0}"/>
          </ac:spMkLst>
        </pc:spChg>
        <pc:spChg chg="add mod topLvl">
          <ac:chgData name="Aastha Dodeja" userId="127dcee6-c045-4ab3-87c9-3322bdaab09f" providerId="ADAL" clId="{B377D57F-F76B-468E-91C6-20CD13B10BDE}" dt="2024-12-26T09:58:31.020" v="2019" actId="403"/>
          <ac:spMkLst>
            <pc:docMk/>
            <pc:sldMk cId="249290948" sldId="266"/>
            <ac:spMk id="15" creationId="{5AD93D74-B3D3-5127-BC4B-7FF7F9CE3BC2}"/>
          </ac:spMkLst>
        </pc:spChg>
        <pc:spChg chg="add mod">
          <ac:chgData name="Aastha Dodeja" userId="127dcee6-c045-4ab3-87c9-3322bdaab09f" providerId="ADAL" clId="{B377D57F-F76B-468E-91C6-20CD13B10BDE}" dt="2024-12-26T10:29:20.027" v="2180" actId="207"/>
          <ac:spMkLst>
            <pc:docMk/>
            <pc:sldMk cId="249290948" sldId="266"/>
            <ac:spMk id="18" creationId="{04284609-AF05-E6B4-E468-9EF9E6F5A42C}"/>
          </ac:spMkLst>
        </pc:spChg>
        <pc:spChg chg="add mod">
          <ac:chgData name="Aastha Dodeja" userId="127dcee6-c045-4ab3-87c9-3322bdaab09f" providerId="ADAL" clId="{B377D57F-F76B-468E-91C6-20CD13B10BDE}" dt="2024-12-26T10:29:07.843" v="2178" actId="207"/>
          <ac:spMkLst>
            <pc:docMk/>
            <pc:sldMk cId="249290948" sldId="266"/>
            <ac:spMk id="19" creationId="{67A8AC1A-287D-1E5C-A750-E39A5890C7FA}"/>
          </ac:spMkLst>
        </pc:spChg>
        <pc:spChg chg="add mod">
          <ac:chgData name="Aastha Dodeja" userId="127dcee6-c045-4ab3-87c9-3322bdaab09f" providerId="ADAL" clId="{B377D57F-F76B-468E-91C6-20CD13B10BDE}" dt="2024-12-26T10:29:07.843" v="2178" actId="207"/>
          <ac:spMkLst>
            <pc:docMk/>
            <pc:sldMk cId="249290948" sldId="266"/>
            <ac:spMk id="20" creationId="{C42A0211-A513-70B4-B1A7-893A666B2488}"/>
          </ac:spMkLst>
        </pc:spChg>
        <pc:spChg chg="add mod">
          <ac:chgData name="Aastha Dodeja" userId="127dcee6-c045-4ab3-87c9-3322bdaab09f" providerId="ADAL" clId="{B377D57F-F76B-468E-91C6-20CD13B10BDE}" dt="2024-12-26T10:29:07.843" v="2178" actId="207"/>
          <ac:spMkLst>
            <pc:docMk/>
            <pc:sldMk cId="249290948" sldId="266"/>
            <ac:spMk id="21" creationId="{71FDC81B-8C24-A034-4E1A-F4ECD7A8283A}"/>
          </ac:spMkLst>
        </pc:spChg>
        <pc:spChg chg="add mod">
          <ac:chgData name="Aastha Dodeja" userId="127dcee6-c045-4ab3-87c9-3322bdaab09f" providerId="ADAL" clId="{B377D57F-F76B-468E-91C6-20CD13B10BDE}" dt="2024-12-26T10:29:07.843" v="2178" actId="207"/>
          <ac:spMkLst>
            <pc:docMk/>
            <pc:sldMk cId="249290948" sldId="266"/>
            <ac:spMk id="22" creationId="{BDEEB930-4E81-9A0C-D3D5-B2BC2A4A108E}"/>
          </ac:spMkLst>
        </pc:spChg>
        <pc:spChg chg="add mod">
          <ac:chgData name="Aastha Dodeja" userId="127dcee6-c045-4ab3-87c9-3322bdaab09f" providerId="ADAL" clId="{B377D57F-F76B-468E-91C6-20CD13B10BDE}" dt="2024-12-26T10:34:49.191" v="2219" actId="14100"/>
          <ac:spMkLst>
            <pc:docMk/>
            <pc:sldMk cId="249290948" sldId="266"/>
            <ac:spMk id="43" creationId="{71C1AE39-EC9B-09CC-C2E9-5FDC9780551F}"/>
          </ac:spMkLst>
        </pc:spChg>
        <pc:grpChg chg="add mod ord topLvl">
          <ac:chgData name="Aastha Dodeja" userId="127dcee6-c045-4ab3-87c9-3322bdaab09f" providerId="ADAL" clId="{B377D57F-F76B-468E-91C6-20CD13B10BDE}" dt="2024-12-26T10:18:23.073" v="2142" actId="1036"/>
          <ac:grpSpMkLst>
            <pc:docMk/>
            <pc:sldMk cId="249290948" sldId="266"/>
            <ac:grpSpMk id="6" creationId="{894638E0-A46E-B3D0-DAFE-107208B249AF}"/>
          </ac:grpSpMkLst>
        </pc:grpChg>
        <pc:grpChg chg="add mod topLvl">
          <ac:chgData name="Aastha Dodeja" userId="127dcee6-c045-4ab3-87c9-3322bdaab09f" providerId="ADAL" clId="{B377D57F-F76B-468E-91C6-20CD13B10BDE}" dt="2024-12-26T10:18:23.073" v="2142" actId="1036"/>
          <ac:grpSpMkLst>
            <pc:docMk/>
            <pc:sldMk cId="249290948" sldId="266"/>
            <ac:grpSpMk id="9" creationId="{ACF5794C-8B74-93B6-38C0-45B2579785E6}"/>
          </ac:grpSpMkLst>
        </pc:grpChg>
        <pc:grpChg chg="add mod topLvl">
          <ac:chgData name="Aastha Dodeja" userId="127dcee6-c045-4ab3-87c9-3322bdaab09f" providerId="ADAL" clId="{B377D57F-F76B-468E-91C6-20CD13B10BDE}" dt="2024-12-26T10:18:23.073" v="2142" actId="1036"/>
          <ac:grpSpMkLst>
            <pc:docMk/>
            <pc:sldMk cId="249290948" sldId="266"/>
            <ac:grpSpMk id="12" creationId="{8C615E57-E819-F7BE-8646-9A76A9F17341}"/>
          </ac:grpSpMkLst>
        </pc:grpChg>
        <pc:picChg chg="add mod topLvl">
          <ac:chgData name="Aastha Dodeja" userId="127dcee6-c045-4ab3-87c9-3322bdaab09f" providerId="ADAL" clId="{B377D57F-F76B-468E-91C6-20CD13B10BDE}" dt="2024-12-26T09:58:38.347" v="2020" actId="14100"/>
          <ac:picMkLst>
            <pc:docMk/>
            <pc:sldMk cId="249290948" sldId="266"/>
            <ac:picMk id="3" creationId="{2583F0E4-345D-BBD5-5AB2-A5B51AAD35E5}"/>
          </ac:picMkLst>
        </pc:picChg>
        <pc:picChg chg="mod">
          <ac:chgData name="Aastha Dodeja" userId="127dcee6-c045-4ab3-87c9-3322bdaab09f" providerId="ADAL" clId="{B377D57F-F76B-468E-91C6-20CD13B10BDE}" dt="2024-12-26T09:58:00.978" v="2003" actId="165"/>
          <ac:picMkLst>
            <pc:docMk/>
            <pc:sldMk cId="249290948" sldId="266"/>
            <ac:picMk id="7" creationId="{8DCB0BE5-4859-94D8-97B1-3D599D39966C}"/>
          </ac:picMkLst>
        </pc:picChg>
        <pc:picChg chg="mod">
          <ac:chgData name="Aastha Dodeja" userId="127dcee6-c045-4ab3-87c9-3322bdaab09f" providerId="ADAL" clId="{B377D57F-F76B-468E-91C6-20CD13B10BDE}" dt="2024-12-26T09:58:00.978" v="2003" actId="165"/>
          <ac:picMkLst>
            <pc:docMk/>
            <pc:sldMk cId="249290948" sldId="266"/>
            <ac:picMk id="10" creationId="{1BE587D7-829F-0776-AC34-225C161B2325}"/>
          </ac:picMkLst>
        </pc:picChg>
        <pc:picChg chg="mod">
          <ac:chgData name="Aastha Dodeja" userId="127dcee6-c045-4ab3-87c9-3322bdaab09f" providerId="ADAL" clId="{B377D57F-F76B-468E-91C6-20CD13B10BDE}" dt="2024-12-26T09:58:00.978" v="2003" actId="165"/>
          <ac:picMkLst>
            <pc:docMk/>
            <pc:sldMk cId="249290948" sldId="266"/>
            <ac:picMk id="13" creationId="{DADA53F0-F53C-D777-1D3B-5F40245F9BD0}"/>
          </ac:picMkLst>
        </pc:picChg>
        <pc:picChg chg="add mod ord">
          <ac:chgData name="Aastha Dodeja" userId="127dcee6-c045-4ab3-87c9-3322bdaab09f" providerId="ADAL" clId="{B377D57F-F76B-468E-91C6-20CD13B10BDE}" dt="2024-12-26T10:53:52.462" v="2316" actId="1076"/>
          <ac:picMkLst>
            <pc:docMk/>
            <pc:sldMk cId="249290948" sldId="266"/>
            <ac:picMk id="40" creationId="{52434C88-1A25-9C24-1A07-8E499353B535}"/>
          </ac:picMkLst>
        </pc:picChg>
        <pc:picChg chg="add mod">
          <ac:chgData name="Aastha Dodeja" userId="127dcee6-c045-4ab3-87c9-3322bdaab09f" providerId="ADAL" clId="{B377D57F-F76B-468E-91C6-20CD13B10BDE}" dt="2024-12-26T10:57:06.191" v="2342" actId="14100"/>
          <ac:picMkLst>
            <pc:docMk/>
            <pc:sldMk cId="249290948" sldId="266"/>
            <ac:picMk id="53" creationId="{54D7516B-2B7A-7DE1-BBB9-0B70A2CCBE67}"/>
          </ac:picMkLst>
        </pc:picChg>
        <pc:picChg chg="add mod">
          <ac:chgData name="Aastha Dodeja" userId="127dcee6-c045-4ab3-87c9-3322bdaab09f" providerId="ADAL" clId="{B377D57F-F76B-468E-91C6-20CD13B10BDE}" dt="2024-12-26T10:57:08.887" v="2343" actId="1076"/>
          <ac:picMkLst>
            <pc:docMk/>
            <pc:sldMk cId="249290948" sldId="266"/>
            <ac:picMk id="55" creationId="{28C60DB9-8478-7925-DCBF-028B75F2A110}"/>
          </ac:picMkLst>
        </pc:picChg>
        <pc:cxnChg chg="add mod">
          <ac:chgData name="Aastha Dodeja" userId="127dcee6-c045-4ab3-87c9-3322bdaab09f" providerId="ADAL" clId="{B377D57F-F76B-468E-91C6-20CD13B10BDE}" dt="2024-12-26T10:35:44.838" v="2226" actId="208"/>
          <ac:cxnSpMkLst>
            <pc:docMk/>
            <pc:sldMk cId="249290948" sldId="266"/>
            <ac:cxnSpMk id="25" creationId="{AC9CD8F2-FE2F-DA79-CA45-EE5E790406C8}"/>
          </ac:cxnSpMkLst>
        </pc:cxnChg>
        <pc:cxnChg chg="add mod">
          <ac:chgData name="Aastha Dodeja" userId="127dcee6-c045-4ab3-87c9-3322bdaab09f" providerId="ADAL" clId="{B377D57F-F76B-468E-91C6-20CD13B10BDE}" dt="2024-12-26T10:35:44.838" v="2226" actId="208"/>
          <ac:cxnSpMkLst>
            <pc:docMk/>
            <pc:sldMk cId="249290948" sldId="266"/>
            <ac:cxnSpMk id="31" creationId="{5A2846BF-111F-AAE9-CC19-47C741EB6039}"/>
          </ac:cxnSpMkLst>
        </pc:cxnChg>
        <pc:cxnChg chg="add mod">
          <ac:chgData name="Aastha Dodeja" userId="127dcee6-c045-4ab3-87c9-3322bdaab09f" providerId="ADAL" clId="{B377D57F-F76B-468E-91C6-20CD13B10BDE}" dt="2024-12-26T10:35:44.838" v="2226" actId="208"/>
          <ac:cxnSpMkLst>
            <pc:docMk/>
            <pc:sldMk cId="249290948" sldId="266"/>
            <ac:cxnSpMk id="34" creationId="{B53D8EB7-B4E0-E297-40C0-3980E829DF90}"/>
          </ac:cxnSpMkLst>
        </pc:cxnChg>
        <pc:cxnChg chg="add mod">
          <ac:chgData name="Aastha Dodeja" userId="127dcee6-c045-4ab3-87c9-3322bdaab09f" providerId="ADAL" clId="{B377D57F-F76B-468E-91C6-20CD13B10BDE}" dt="2024-12-26T10:35:44.838" v="2226" actId="208"/>
          <ac:cxnSpMkLst>
            <pc:docMk/>
            <pc:sldMk cId="249290948" sldId="266"/>
            <ac:cxnSpMk id="35" creationId="{A2091749-7647-B7A7-8797-9D93AD38A2A4}"/>
          </ac:cxnSpMkLst>
        </pc:cxnChg>
      </pc:sldChg>
      <pc:sldChg chg="addSp modSp new mod ord modAnim modShow">
        <pc:chgData name="Aastha Dodeja" userId="127dcee6-c045-4ab3-87c9-3322bdaab09f" providerId="ADAL" clId="{B377D57F-F76B-468E-91C6-20CD13B10BDE}" dt="2025-01-15T05:17:51.617" v="8619" actId="729"/>
        <pc:sldMkLst>
          <pc:docMk/>
          <pc:sldMk cId="4269578671" sldId="267"/>
        </pc:sldMkLst>
        <pc:picChg chg="add mod">
          <ac:chgData name="Aastha Dodeja" userId="127dcee6-c045-4ab3-87c9-3322bdaab09f" providerId="ADAL" clId="{B377D57F-F76B-468E-91C6-20CD13B10BDE}" dt="2025-01-15T05:10:41.957" v="8587"/>
          <ac:picMkLst>
            <pc:docMk/>
            <pc:sldMk cId="4269578671" sldId="267"/>
            <ac:picMk id="2" creationId="{0131844A-2E2C-3215-3535-4EC96A5A3680}"/>
          </ac:picMkLst>
        </pc:picChg>
      </pc:sldChg>
      <pc:sldChg chg="addSp delSp modSp add del mod">
        <pc:chgData name="Aastha Dodeja" userId="127dcee6-c045-4ab3-87c9-3322bdaab09f" providerId="ADAL" clId="{B377D57F-F76B-468E-91C6-20CD13B10BDE}" dt="2025-01-02T10:13:13.108" v="3612" actId="47"/>
        <pc:sldMkLst>
          <pc:docMk/>
          <pc:sldMk cId="785227179" sldId="268"/>
        </pc:sldMkLst>
      </pc:sldChg>
      <pc:sldChg chg="addSp delSp modSp add mod">
        <pc:chgData name="Aastha Dodeja" userId="127dcee6-c045-4ab3-87c9-3322bdaab09f" providerId="ADAL" clId="{B377D57F-F76B-468E-91C6-20CD13B10BDE}" dt="2025-01-15T07:20:39.701" v="8877"/>
        <pc:sldMkLst>
          <pc:docMk/>
          <pc:sldMk cId="2414553568" sldId="269"/>
        </pc:sldMkLst>
        <pc:spChg chg="mod">
          <ac:chgData name="Aastha Dodeja" userId="127dcee6-c045-4ab3-87c9-3322bdaab09f" providerId="ADAL" clId="{B377D57F-F76B-468E-91C6-20CD13B10BDE}" dt="2025-01-02T06:30:21.409" v="2632" actId="12789"/>
          <ac:spMkLst>
            <pc:docMk/>
            <pc:sldMk cId="2414553568" sldId="269"/>
            <ac:spMk id="14" creationId="{F7F85BE7-60B9-ED6E-90B2-36707844E32B}"/>
          </ac:spMkLst>
        </pc:spChg>
        <pc:spChg chg="mod">
          <ac:chgData name="Aastha Dodeja" userId="127dcee6-c045-4ab3-87c9-3322bdaab09f" providerId="ADAL" clId="{B377D57F-F76B-468E-91C6-20CD13B10BDE}" dt="2025-01-02T06:31:52.720" v="2648" actId="20577"/>
          <ac:spMkLst>
            <pc:docMk/>
            <pc:sldMk cId="2414553568" sldId="269"/>
            <ac:spMk id="15" creationId="{1BA2F73B-37FA-718E-DB85-E17F3B78C7EF}"/>
          </ac:spMkLst>
        </pc:spChg>
        <pc:spChg chg="mod">
          <ac:chgData name="Aastha Dodeja" userId="127dcee6-c045-4ab3-87c9-3322bdaab09f" providerId="ADAL" clId="{B377D57F-F76B-468E-91C6-20CD13B10BDE}" dt="2025-01-02T06:30:33.067" v="2633" actId="12789"/>
          <ac:spMkLst>
            <pc:docMk/>
            <pc:sldMk cId="2414553568" sldId="269"/>
            <ac:spMk id="16" creationId="{32C50905-A483-0731-16BF-DD39763D7A11}"/>
          </ac:spMkLst>
        </pc:spChg>
        <pc:spChg chg="mod">
          <ac:chgData name="Aastha Dodeja" userId="127dcee6-c045-4ab3-87c9-3322bdaab09f" providerId="ADAL" clId="{B377D57F-F76B-468E-91C6-20CD13B10BDE}" dt="2025-01-02T06:30:33.067" v="2633" actId="12789"/>
          <ac:spMkLst>
            <pc:docMk/>
            <pc:sldMk cId="2414553568" sldId="269"/>
            <ac:spMk id="17" creationId="{04D4E7EF-8705-8F05-A5BA-8B7D5C67093B}"/>
          </ac:spMkLst>
        </pc:spChg>
        <pc:spChg chg="mod">
          <ac:chgData name="Aastha Dodeja" userId="127dcee6-c045-4ab3-87c9-3322bdaab09f" providerId="ADAL" clId="{B377D57F-F76B-468E-91C6-20CD13B10BDE}" dt="2025-01-02T06:30:21.409" v="2632" actId="12789"/>
          <ac:spMkLst>
            <pc:docMk/>
            <pc:sldMk cId="2414553568" sldId="269"/>
            <ac:spMk id="19" creationId="{C7F609C6-908D-9D0A-5540-51D7E13C67E2}"/>
          </ac:spMkLst>
        </pc:spChg>
        <pc:spChg chg="mod">
          <ac:chgData name="Aastha Dodeja" userId="127dcee6-c045-4ab3-87c9-3322bdaab09f" providerId="ADAL" clId="{B377D57F-F76B-468E-91C6-20CD13B10BDE}" dt="2025-01-02T10:17:05.970" v="3629" actId="20577"/>
          <ac:spMkLst>
            <pc:docMk/>
            <pc:sldMk cId="2414553568" sldId="269"/>
            <ac:spMk id="32" creationId="{B7B4F8D4-C2BA-6AF1-C6B9-906A8ACF4AFC}"/>
          </ac:spMkLst>
        </pc:spChg>
        <pc:spChg chg="mod">
          <ac:chgData name="Aastha Dodeja" userId="127dcee6-c045-4ab3-87c9-3322bdaab09f" providerId="ADAL" clId="{B377D57F-F76B-468E-91C6-20CD13B10BDE}" dt="2025-01-02T06:30:21.409" v="2632" actId="12789"/>
          <ac:spMkLst>
            <pc:docMk/>
            <pc:sldMk cId="2414553568" sldId="269"/>
            <ac:spMk id="54" creationId="{F8426AD4-7C05-FA94-77C5-582B22FD4D5C}"/>
          </ac:spMkLst>
        </pc:spChg>
        <pc:spChg chg="mod">
          <ac:chgData name="Aastha Dodeja" userId="127dcee6-c045-4ab3-87c9-3322bdaab09f" providerId="ADAL" clId="{B377D57F-F76B-468E-91C6-20CD13B10BDE}" dt="2025-01-02T06:31:42.641" v="2644" actId="1076"/>
          <ac:spMkLst>
            <pc:docMk/>
            <pc:sldMk cId="2414553568" sldId="269"/>
            <ac:spMk id="62" creationId="{277231C3-8D0B-255A-F01E-3FB5FC987EA8}"/>
          </ac:spMkLst>
        </pc:spChg>
        <pc:spChg chg="mod">
          <ac:chgData name="Aastha Dodeja" userId="127dcee6-c045-4ab3-87c9-3322bdaab09f" providerId="ADAL" clId="{B377D57F-F76B-468E-91C6-20CD13B10BDE}" dt="2025-01-02T06:30:40.820" v="2634" actId="12789"/>
          <ac:spMkLst>
            <pc:docMk/>
            <pc:sldMk cId="2414553568" sldId="269"/>
            <ac:spMk id="63" creationId="{F25EC45D-4ABE-5DA4-0008-2C28CDFCE4DD}"/>
          </ac:spMkLst>
        </pc:spChg>
        <pc:spChg chg="mod">
          <ac:chgData name="Aastha Dodeja" userId="127dcee6-c045-4ab3-87c9-3322bdaab09f" providerId="ADAL" clId="{B377D57F-F76B-468E-91C6-20CD13B10BDE}" dt="2025-01-02T06:30:40.820" v="2634" actId="12789"/>
          <ac:spMkLst>
            <pc:docMk/>
            <pc:sldMk cId="2414553568" sldId="269"/>
            <ac:spMk id="1024" creationId="{43E1AA05-F92F-DED8-6790-A45BE5E049D9}"/>
          </ac:spMkLst>
        </pc:spChg>
        <pc:spChg chg="mod">
          <ac:chgData name="Aastha Dodeja" userId="127dcee6-c045-4ab3-87c9-3322bdaab09f" providerId="ADAL" clId="{B377D57F-F76B-468E-91C6-20CD13B10BDE}" dt="2025-01-02T06:29:32.213" v="2622" actId="12789"/>
          <ac:spMkLst>
            <pc:docMk/>
            <pc:sldMk cId="2414553568" sldId="269"/>
            <ac:spMk id="1027" creationId="{9B1694FE-1928-6D47-9C52-92EFDEE29F4F}"/>
          </ac:spMkLst>
        </pc:spChg>
        <pc:spChg chg="mod">
          <ac:chgData name="Aastha Dodeja" userId="127dcee6-c045-4ab3-87c9-3322bdaab09f" providerId="ADAL" clId="{B377D57F-F76B-468E-91C6-20CD13B10BDE}" dt="2025-01-02T06:29:32.213" v="2622" actId="12789"/>
          <ac:spMkLst>
            <pc:docMk/>
            <pc:sldMk cId="2414553568" sldId="269"/>
            <ac:spMk id="1029" creationId="{B4B99D2C-98A2-11A0-AAED-75511D020C33}"/>
          </ac:spMkLst>
        </pc:spChg>
        <pc:spChg chg="mod">
          <ac:chgData name="Aastha Dodeja" userId="127dcee6-c045-4ab3-87c9-3322bdaab09f" providerId="ADAL" clId="{B377D57F-F76B-468E-91C6-20CD13B10BDE}" dt="2025-01-02T06:29:32.213" v="2622" actId="12789"/>
          <ac:spMkLst>
            <pc:docMk/>
            <pc:sldMk cId="2414553568" sldId="269"/>
            <ac:spMk id="1031" creationId="{A1F755F1-07E9-4063-F213-78D89F6BAC52}"/>
          </ac:spMkLst>
        </pc:spChg>
        <pc:spChg chg="mod">
          <ac:chgData name="Aastha Dodeja" userId="127dcee6-c045-4ab3-87c9-3322bdaab09f" providerId="ADAL" clId="{B377D57F-F76B-468E-91C6-20CD13B10BDE}" dt="2025-01-02T06:30:40.820" v="2634" actId="12789"/>
          <ac:spMkLst>
            <pc:docMk/>
            <pc:sldMk cId="2414553568" sldId="269"/>
            <ac:spMk id="1036" creationId="{F7BC7FDD-ED21-F559-A330-8C5298B248FC}"/>
          </ac:spMkLst>
        </pc:spChg>
        <pc:spChg chg="mod">
          <ac:chgData name="Aastha Dodeja" userId="127dcee6-c045-4ab3-87c9-3322bdaab09f" providerId="ADAL" clId="{B377D57F-F76B-468E-91C6-20CD13B10BDE}" dt="2025-01-02T06:30:40.820" v="2634" actId="12789"/>
          <ac:spMkLst>
            <pc:docMk/>
            <pc:sldMk cId="2414553568" sldId="269"/>
            <ac:spMk id="1037" creationId="{DF2B8D74-8F9C-A3C1-CB59-608DB7D745EC}"/>
          </ac:spMkLst>
        </pc:spChg>
        <pc:spChg chg="mod">
          <ac:chgData name="Aastha Dodeja" userId="127dcee6-c045-4ab3-87c9-3322bdaab09f" providerId="ADAL" clId="{B377D57F-F76B-468E-91C6-20CD13B10BDE}" dt="2025-01-02T06:30:40.820" v="2634" actId="12789"/>
          <ac:spMkLst>
            <pc:docMk/>
            <pc:sldMk cId="2414553568" sldId="269"/>
            <ac:spMk id="1038" creationId="{0189D549-71CE-AF56-1BC2-5EBB7C00FC1D}"/>
          </ac:spMkLst>
        </pc:spChg>
        <pc:spChg chg="add mod">
          <ac:chgData name="Aastha Dodeja" userId="127dcee6-c045-4ab3-87c9-3322bdaab09f" providerId="ADAL" clId="{B377D57F-F76B-468E-91C6-20CD13B10BDE}" dt="2025-01-02T06:30:33.067" v="2633" actId="12789"/>
          <ac:spMkLst>
            <pc:docMk/>
            <pc:sldMk cId="2414553568" sldId="269"/>
            <ac:spMk id="1039" creationId="{E75FEAE3-5AB6-5894-4404-1E7892B77182}"/>
          </ac:spMkLst>
        </pc:spChg>
        <pc:spChg chg="add mod">
          <ac:chgData name="Aastha Dodeja" userId="127dcee6-c045-4ab3-87c9-3322bdaab09f" providerId="ADAL" clId="{B377D57F-F76B-468E-91C6-20CD13B10BDE}" dt="2025-01-02T06:15:25.815" v="2606" actId="1076"/>
          <ac:spMkLst>
            <pc:docMk/>
            <pc:sldMk cId="2414553568" sldId="269"/>
            <ac:spMk id="1041" creationId="{3F59711E-534C-247F-FEBD-DC82D8B81F32}"/>
          </ac:spMkLst>
        </pc:spChg>
        <pc:spChg chg="add mod">
          <ac:chgData name="Aastha Dodeja" userId="127dcee6-c045-4ab3-87c9-3322bdaab09f" providerId="ADAL" clId="{B377D57F-F76B-468E-91C6-20CD13B10BDE}" dt="2025-01-02T06:31:22.889" v="2643" actId="1076"/>
          <ac:spMkLst>
            <pc:docMk/>
            <pc:sldMk cId="2414553568" sldId="269"/>
            <ac:spMk id="1052" creationId="{9B75613F-A5C1-F8A2-2154-478FC8CB8DA6}"/>
          </ac:spMkLst>
        </pc:spChg>
        <pc:spChg chg="add mod">
          <ac:chgData name="Aastha Dodeja" userId="127dcee6-c045-4ab3-87c9-3322bdaab09f" providerId="ADAL" clId="{B377D57F-F76B-468E-91C6-20CD13B10BDE}" dt="2025-01-02T06:31:22.889" v="2643" actId="1076"/>
          <ac:spMkLst>
            <pc:docMk/>
            <pc:sldMk cId="2414553568" sldId="269"/>
            <ac:spMk id="1053" creationId="{2014405B-B97F-5645-D74F-25EA4B2EA780}"/>
          </ac:spMkLst>
        </pc:spChg>
        <pc:grpChg chg="mod">
          <ac:chgData name="Aastha Dodeja" userId="127dcee6-c045-4ab3-87c9-3322bdaab09f" providerId="ADAL" clId="{B377D57F-F76B-468E-91C6-20CD13B10BDE}" dt="2025-01-02T06:30:21.409" v="2632" actId="12789"/>
          <ac:grpSpMkLst>
            <pc:docMk/>
            <pc:sldMk cId="2414553568" sldId="269"/>
            <ac:grpSpMk id="2" creationId="{CDB2E92F-635F-EFB1-7F0F-0AF765566EF1}"/>
          </ac:grpSpMkLst>
        </pc:grpChg>
        <pc:grpChg chg="add mod">
          <ac:chgData name="Aastha Dodeja" userId="127dcee6-c045-4ab3-87c9-3322bdaab09f" providerId="ADAL" clId="{B377D57F-F76B-468E-91C6-20CD13B10BDE}" dt="2025-01-02T06:30:33.067" v="2633" actId="12789"/>
          <ac:grpSpMkLst>
            <pc:docMk/>
            <pc:sldMk cId="2414553568" sldId="269"/>
            <ac:grpSpMk id="8" creationId="{E919CD7C-7BC6-057D-B830-FF5D24B4E4BA}"/>
          </ac:grpSpMkLst>
        </pc:grpChg>
        <pc:grpChg chg="mod">
          <ac:chgData name="Aastha Dodeja" userId="127dcee6-c045-4ab3-87c9-3322bdaab09f" providerId="ADAL" clId="{B377D57F-F76B-468E-91C6-20CD13B10BDE}" dt="2025-01-02T06:30:33.067" v="2633" actId="12789"/>
          <ac:grpSpMkLst>
            <pc:docMk/>
            <pc:sldMk cId="2414553568" sldId="269"/>
            <ac:grpSpMk id="10" creationId="{548C863F-FB7F-92C2-C955-1744FB56D7B0}"/>
          </ac:grpSpMkLst>
        </pc:grpChg>
        <pc:grpChg chg="mod">
          <ac:chgData name="Aastha Dodeja" userId="127dcee6-c045-4ab3-87c9-3322bdaab09f" providerId="ADAL" clId="{B377D57F-F76B-468E-91C6-20CD13B10BDE}" dt="2025-01-02T06:30:21.409" v="2632" actId="12789"/>
          <ac:grpSpMkLst>
            <pc:docMk/>
            <pc:sldMk cId="2414553568" sldId="269"/>
            <ac:grpSpMk id="22" creationId="{CDAF5C63-FCA3-36BF-C861-239B68356642}"/>
          </ac:grpSpMkLst>
        </pc:grpChg>
        <pc:grpChg chg="add mod">
          <ac:chgData name="Aastha Dodeja" userId="127dcee6-c045-4ab3-87c9-3322bdaab09f" providerId="ADAL" clId="{B377D57F-F76B-468E-91C6-20CD13B10BDE}" dt="2025-01-02T06:30:40.820" v="2634" actId="12789"/>
          <ac:grpSpMkLst>
            <pc:docMk/>
            <pc:sldMk cId="2414553568" sldId="269"/>
            <ac:grpSpMk id="60" creationId="{B85A0222-E9D3-491A-D309-275DC1B38091}"/>
          </ac:grpSpMkLst>
        </pc:grpChg>
        <pc:grpChg chg="mod">
          <ac:chgData name="Aastha Dodeja" userId="127dcee6-c045-4ab3-87c9-3322bdaab09f" providerId="ADAL" clId="{B377D57F-F76B-468E-91C6-20CD13B10BDE}" dt="2025-01-02T06:30:40.820" v="2634" actId="12789"/>
          <ac:grpSpMkLst>
            <pc:docMk/>
            <pc:sldMk cId="2414553568" sldId="269"/>
            <ac:grpSpMk id="61" creationId="{1159D42E-D6CC-D401-F05A-85D48460D47C}"/>
          </ac:grpSpMkLst>
        </pc:grpChg>
        <pc:grpChg chg="add mod">
          <ac:chgData name="Aastha Dodeja" userId="127dcee6-c045-4ab3-87c9-3322bdaab09f" providerId="ADAL" clId="{B377D57F-F76B-468E-91C6-20CD13B10BDE}" dt="2025-01-02T06:29:32.213" v="2622" actId="12789"/>
          <ac:grpSpMkLst>
            <pc:docMk/>
            <pc:sldMk cId="2414553568" sldId="269"/>
            <ac:grpSpMk id="1025" creationId="{5CD24A85-91A8-3C3A-8392-003EDA9E7A9A}"/>
          </ac:grpSpMkLst>
        </pc:grpChg>
        <pc:grpChg chg="mod">
          <ac:chgData name="Aastha Dodeja" userId="127dcee6-c045-4ab3-87c9-3322bdaab09f" providerId="ADAL" clId="{B377D57F-F76B-468E-91C6-20CD13B10BDE}" dt="2025-01-02T06:29:32.213" v="2622" actId="12789"/>
          <ac:grpSpMkLst>
            <pc:docMk/>
            <pc:sldMk cId="2414553568" sldId="269"/>
            <ac:grpSpMk id="1026" creationId="{4F92BF0A-C13C-A27B-0B2D-9B797BA9D205}"/>
          </ac:grpSpMkLst>
        </pc:grpChg>
        <pc:grpChg chg="add mod">
          <ac:chgData name="Aastha Dodeja" userId="127dcee6-c045-4ab3-87c9-3322bdaab09f" providerId="ADAL" clId="{B377D57F-F76B-468E-91C6-20CD13B10BDE}" dt="2025-01-02T06:30:40.820" v="2634" actId="12789"/>
          <ac:grpSpMkLst>
            <pc:docMk/>
            <pc:sldMk cId="2414553568" sldId="269"/>
            <ac:grpSpMk id="1033" creationId="{72442394-9F65-5211-3E1A-63CCD20D1A82}"/>
          </ac:grpSpMkLst>
        </pc:grpChg>
        <pc:grpChg chg="mod">
          <ac:chgData name="Aastha Dodeja" userId="127dcee6-c045-4ab3-87c9-3322bdaab09f" providerId="ADAL" clId="{B377D57F-F76B-468E-91C6-20CD13B10BDE}" dt="2025-01-02T06:30:40.820" v="2634" actId="12789"/>
          <ac:grpSpMkLst>
            <pc:docMk/>
            <pc:sldMk cId="2414553568" sldId="269"/>
            <ac:grpSpMk id="1035" creationId="{8EBB0F3C-6722-06B2-7129-BDAE4B0F6521}"/>
          </ac:grpSpMkLst>
        </pc:grpChg>
        <pc:grpChg chg="add mod">
          <ac:chgData name="Aastha Dodeja" userId="127dcee6-c045-4ab3-87c9-3322bdaab09f" providerId="ADAL" clId="{B377D57F-F76B-468E-91C6-20CD13B10BDE}" dt="2025-01-02T06:30:21.409" v="2632" actId="12789"/>
          <ac:grpSpMkLst>
            <pc:docMk/>
            <pc:sldMk cId="2414553568" sldId="269"/>
            <ac:grpSpMk id="1045" creationId="{230999EF-872F-4595-16A1-B40480A657B9}"/>
          </ac:grpSpMkLst>
        </pc:grpChg>
        <pc:grpChg chg="add mod">
          <ac:chgData name="Aastha Dodeja" userId="127dcee6-c045-4ab3-87c9-3322bdaab09f" providerId="ADAL" clId="{B377D57F-F76B-468E-91C6-20CD13B10BDE}" dt="2025-01-02T06:29:35.889" v="2623" actId="408"/>
          <ac:grpSpMkLst>
            <pc:docMk/>
            <pc:sldMk cId="2414553568" sldId="269"/>
            <ac:grpSpMk id="1046" creationId="{10E6F329-D44E-3E83-29F1-4B3199150EC2}"/>
          </ac:grpSpMkLst>
        </pc:grpChg>
        <pc:grpChg chg="add mod">
          <ac:chgData name="Aastha Dodeja" userId="127dcee6-c045-4ab3-87c9-3322bdaab09f" providerId="ADAL" clId="{B377D57F-F76B-468E-91C6-20CD13B10BDE}" dt="2025-01-02T06:30:40.820" v="2634" actId="12789"/>
          <ac:grpSpMkLst>
            <pc:docMk/>
            <pc:sldMk cId="2414553568" sldId="269"/>
            <ac:grpSpMk id="1047" creationId="{15C0D613-65B0-ACBC-365F-FE1FC33894B1}"/>
          </ac:grpSpMkLst>
        </pc:grpChg>
        <pc:grpChg chg="add mod">
          <ac:chgData name="Aastha Dodeja" userId="127dcee6-c045-4ab3-87c9-3322bdaab09f" providerId="ADAL" clId="{B377D57F-F76B-468E-91C6-20CD13B10BDE}" dt="2025-01-02T06:30:40.820" v="2634" actId="12789"/>
          <ac:grpSpMkLst>
            <pc:docMk/>
            <pc:sldMk cId="2414553568" sldId="269"/>
            <ac:grpSpMk id="1049" creationId="{2B6994CF-B10B-E385-EA2B-A7A1B2012052}"/>
          </ac:grpSpMkLst>
        </pc:grpChg>
        <pc:grpChg chg="add mod">
          <ac:chgData name="Aastha Dodeja" userId="127dcee6-c045-4ab3-87c9-3322bdaab09f" providerId="ADAL" clId="{B377D57F-F76B-468E-91C6-20CD13B10BDE}" dt="2025-01-02T06:30:33.067" v="2633" actId="12789"/>
          <ac:grpSpMkLst>
            <pc:docMk/>
            <pc:sldMk cId="2414553568" sldId="269"/>
            <ac:grpSpMk id="1050" creationId="{AA44B404-92AE-96CA-2BC4-3E1ED20E63F9}"/>
          </ac:grpSpMkLst>
        </pc:grpChg>
        <pc:picChg chg="add mod">
          <ac:chgData name="Aastha Dodeja" userId="127dcee6-c045-4ab3-87c9-3322bdaab09f" providerId="ADAL" clId="{B377D57F-F76B-468E-91C6-20CD13B10BDE}" dt="2025-01-15T07:20:39.701" v="8877"/>
          <ac:picMkLst>
            <pc:docMk/>
            <pc:sldMk cId="2414553568" sldId="269"/>
            <ac:picMk id="12" creationId="{DC302466-B372-E297-84EF-C52FD37CF9EF}"/>
          </ac:picMkLst>
        </pc:picChg>
        <pc:picChg chg="add mod">
          <ac:chgData name="Aastha Dodeja" userId="127dcee6-c045-4ab3-87c9-3322bdaab09f" providerId="ADAL" clId="{B377D57F-F76B-468E-91C6-20CD13B10BDE}" dt="2025-01-02T06:30:33.067" v="2633" actId="12789"/>
          <ac:picMkLst>
            <pc:docMk/>
            <pc:sldMk cId="2414553568" sldId="269"/>
            <ac:picMk id="18" creationId="{28703328-CCB1-6F7E-4A6A-6DF0EBE731F4}"/>
          </ac:picMkLst>
        </pc:picChg>
        <pc:picChg chg="mod">
          <ac:chgData name="Aastha Dodeja" userId="127dcee6-c045-4ab3-87c9-3322bdaab09f" providerId="ADAL" clId="{B377D57F-F76B-468E-91C6-20CD13B10BDE}" dt="2025-01-02T06:30:21.409" v="2632" actId="12789"/>
          <ac:picMkLst>
            <pc:docMk/>
            <pc:sldMk cId="2414553568" sldId="269"/>
            <ac:picMk id="1034" creationId="{4356D83B-4706-5021-4018-F6D2605C17BE}"/>
          </ac:picMkLst>
        </pc:picChg>
        <pc:picChg chg="add mod">
          <ac:chgData name="Aastha Dodeja" userId="127dcee6-c045-4ab3-87c9-3322bdaab09f" providerId="ADAL" clId="{B377D57F-F76B-468E-91C6-20CD13B10BDE}" dt="2025-01-02T06:29:32.213" v="2622" actId="12789"/>
          <ac:picMkLst>
            <pc:docMk/>
            <pc:sldMk cId="2414553568" sldId="269"/>
            <ac:picMk id="1042" creationId="{DCA119E1-8796-107B-963D-9CE4770F7F1A}"/>
          </ac:picMkLst>
        </pc:picChg>
        <pc:picChg chg="add mod">
          <ac:chgData name="Aastha Dodeja" userId="127dcee6-c045-4ab3-87c9-3322bdaab09f" providerId="ADAL" clId="{B377D57F-F76B-468E-91C6-20CD13B10BDE}" dt="2025-01-02T06:30:40.820" v="2634" actId="12789"/>
          <ac:picMkLst>
            <pc:docMk/>
            <pc:sldMk cId="2414553568" sldId="269"/>
            <ac:picMk id="1043" creationId="{A7BE335D-42B5-8953-4C9E-8C4F8F632A0E}"/>
          </ac:picMkLst>
        </pc:picChg>
        <pc:picChg chg="add mod">
          <ac:chgData name="Aastha Dodeja" userId="127dcee6-c045-4ab3-87c9-3322bdaab09f" providerId="ADAL" clId="{B377D57F-F76B-468E-91C6-20CD13B10BDE}" dt="2025-01-02T06:30:40.820" v="2634" actId="12789"/>
          <ac:picMkLst>
            <pc:docMk/>
            <pc:sldMk cId="2414553568" sldId="269"/>
            <ac:picMk id="1044" creationId="{E5C1B690-8E26-70F6-7DBF-17F27426C8E4}"/>
          </ac:picMkLst>
        </pc:picChg>
      </pc:sldChg>
      <pc:sldChg chg="delSp modSp add del mod">
        <pc:chgData name="Aastha Dodeja" userId="127dcee6-c045-4ab3-87c9-3322bdaab09f" providerId="ADAL" clId="{B377D57F-F76B-468E-91C6-20CD13B10BDE}" dt="2025-01-02T10:13:13.108" v="3612" actId="47"/>
        <pc:sldMkLst>
          <pc:docMk/>
          <pc:sldMk cId="3968635592" sldId="270"/>
        </pc:sldMkLst>
      </pc:sldChg>
      <pc:sldChg chg="new del">
        <pc:chgData name="Aastha Dodeja" userId="127dcee6-c045-4ab3-87c9-3322bdaab09f" providerId="ADAL" clId="{B377D57F-F76B-468E-91C6-20CD13B10BDE}" dt="2025-01-02T09:19:10.121" v="2865" actId="2696"/>
        <pc:sldMkLst>
          <pc:docMk/>
          <pc:sldMk cId="545310253" sldId="271"/>
        </pc:sldMkLst>
      </pc:sldChg>
      <pc:sldChg chg="addSp delSp modSp add mod ord modShow">
        <pc:chgData name="Aastha Dodeja" userId="127dcee6-c045-4ab3-87c9-3322bdaab09f" providerId="ADAL" clId="{B377D57F-F76B-468E-91C6-20CD13B10BDE}" dt="2025-01-15T07:22:31.213" v="8954" actId="20577"/>
        <pc:sldMkLst>
          <pc:docMk/>
          <pc:sldMk cId="3730242227" sldId="271"/>
        </pc:sldMkLst>
        <pc:spChg chg="del mod">
          <ac:chgData name="Aastha Dodeja" userId="127dcee6-c045-4ab3-87c9-3322bdaab09f" providerId="ADAL" clId="{B377D57F-F76B-468E-91C6-20CD13B10BDE}" dt="2025-01-15T07:21:57.542" v="8916" actId="478"/>
          <ac:spMkLst>
            <pc:docMk/>
            <pc:sldMk cId="3730242227" sldId="271"/>
            <ac:spMk id="2" creationId="{70C1E326-E563-EE1F-A26C-DDCD9D4505CC}"/>
          </ac:spMkLst>
        </pc:spChg>
        <pc:spChg chg="add mod">
          <ac:chgData name="Aastha Dodeja" userId="127dcee6-c045-4ab3-87c9-3322bdaab09f" providerId="ADAL" clId="{B377D57F-F76B-468E-91C6-20CD13B10BDE}" dt="2025-01-02T10:07:57.243" v="3439" actId="1076"/>
          <ac:spMkLst>
            <pc:docMk/>
            <pc:sldMk cId="3730242227" sldId="271"/>
            <ac:spMk id="3" creationId="{F2FCD32D-738C-1F1A-0414-C7587E07BE7F}"/>
          </ac:spMkLst>
        </pc:spChg>
        <pc:spChg chg="add mod">
          <ac:chgData name="Aastha Dodeja" userId="127dcee6-c045-4ab3-87c9-3322bdaab09f" providerId="ADAL" clId="{B377D57F-F76B-468E-91C6-20CD13B10BDE}" dt="2025-01-15T07:22:31.213" v="8954" actId="20577"/>
          <ac:spMkLst>
            <pc:docMk/>
            <pc:sldMk cId="3730242227" sldId="271"/>
            <ac:spMk id="8" creationId="{A767B39B-F6CE-CA31-7665-0F188A1D3DF5}"/>
          </ac:spMkLst>
        </pc:spChg>
        <pc:spChg chg="add mod">
          <ac:chgData name="Aastha Dodeja" userId="127dcee6-c045-4ab3-87c9-3322bdaab09f" providerId="ADAL" clId="{B377D57F-F76B-468E-91C6-20CD13B10BDE}" dt="2025-01-02T10:29:38.882" v="3651" actId="14826"/>
          <ac:spMkLst>
            <pc:docMk/>
            <pc:sldMk cId="3730242227" sldId="271"/>
            <ac:spMk id="12" creationId="{775A539A-E3F9-C090-BA06-6431E7084C28}"/>
          </ac:spMkLst>
        </pc:spChg>
        <pc:spChg chg="add mod ord">
          <ac:chgData name="Aastha Dodeja" userId="127dcee6-c045-4ab3-87c9-3322bdaab09f" providerId="ADAL" clId="{B377D57F-F76B-468E-91C6-20CD13B10BDE}" dt="2025-01-02T10:29:38.882" v="3651" actId="14826"/>
          <ac:spMkLst>
            <pc:docMk/>
            <pc:sldMk cId="3730242227" sldId="271"/>
            <ac:spMk id="13" creationId="{42A4F455-4195-15FC-C509-2B8C6AFB4792}"/>
          </ac:spMkLst>
        </pc:spChg>
        <pc:spChg chg="mod">
          <ac:chgData name="Aastha Dodeja" userId="127dcee6-c045-4ab3-87c9-3322bdaab09f" providerId="ADAL" clId="{B377D57F-F76B-468E-91C6-20CD13B10BDE}" dt="2025-01-02T09:19:50.793" v="2874" actId="164"/>
          <ac:spMkLst>
            <pc:docMk/>
            <pc:sldMk cId="3730242227" sldId="271"/>
            <ac:spMk id="18" creationId="{AC43BC8F-E9EF-B40D-AC69-C4681749B32E}"/>
          </ac:spMkLst>
        </pc:spChg>
        <pc:spChg chg="mod">
          <ac:chgData name="Aastha Dodeja" userId="127dcee6-c045-4ab3-87c9-3322bdaab09f" providerId="ADAL" clId="{B377D57F-F76B-468E-91C6-20CD13B10BDE}" dt="2025-01-02T09:19:50.793" v="2874" actId="164"/>
          <ac:spMkLst>
            <pc:docMk/>
            <pc:sldMk cId="3730242227" sldId="271"/>
            <ac:spMk id="19" creationId="{7E6075FA-38A9-6D2F-1E84-9789842DCDD6}"/>
          </ac:spMkLst>
        </pc:spChg>
        <pc:spChg chg="mod">
          <ac:chgData name="Aastha Dodeja" userId="127dcee6-c045-4ab3-87c9-3322bdaab09f" providerId="ADAL" clId="{B377D57F-F76B-468E-91C6-20CD13B10BDE}" dt="2025-01-02T09:19:50.793" v="2874" actId="164"/>
          <ac:spMkLst>
            <pc:docMk/>
            <pc:sldMk cId="3730242227" sldId="271"/>
            <ac:spMk id="20" creationId="{DAB6777E-1DB6-04A3-8844-0BA5EC954882}"/>
          </ac:spMkLst>
        </pc:spChg>
        <pc:spChg chg="mod">
          <ac:chgData name="Aastha Dodeja" userId="127dcee6-c045-4ab3-87c9-3322bdaab09f" providerId="ADAL" clId="{B377D57F-F76B-468E-91C6-20CD13B10BDE}" dt="2025-01-02T09:19:50.793" v="2874" actId="164"/>
          <ac:spMkLst>
            <pc:docMk/>
            <pc:sldMk cId="3730242227" sldId="271"/>
            <ac:spMk id="21" creationId="{B1EBFD24-129C-1B93-ABFB-F8E0AD3B1C0F}"/>
          </ac:spMkLst>
        </pc:spChg>
        <pc:spChg chg="mod">
          <ac:chgData name="Aastha Dodeja" userId="127dcee6-c045-4ab3-87c9-3322bdaab09f" providerId="ADAL" clId="{B377D57F-F76B-468E-91C6-20CD13B10BDE}" dt="2025-01-02T09:19:50.793" v="2874" actId="164"/>
          <ac:spMkLst>
            <pc:docMk/>
            <pc:sldMk cId="3730242227" sldId="271"/>
            <ac:spMk id="22" creationId="{C76C4177-ED31-E176-35B8-380BECB2701F}"/>
          </ac:spMkLst>
        </pc:spChg>
        <pc:spChg chg="add mod">
          <ac:chgData name="Aastha Dodeja" userId="127dcee6-c045-4ab3-87c9-3322bdaab09f" providerId="ADAL" clId="{B377D57F-F76B-468E-91C6-20CD13B10BDE}" dt="2025-01-02T10:30:33.539" v="3663" actId="1076"/>
          <ac:spMkLst>
            <pc:docMk/>
            <pc:sldMk cId="3730242227" sldId="271"/>
            <ac:spMk id="23" creationId="{94C7BD74-F41C-6397-3709-35EBECDC68B4}"/>
          </ac:spMkLst>
        </pc:spChg>
        <pc:spChg chg="add mod">
          <ac:chgData name="Aastha Dodeja" userId="127dcee6-c045-4ab3-87c9-3322bdaab09f" providerId="ADAL" clId="{B377D57F-F76B-468E-91C6-20CD13B10BDE}" dt="2025-01-02T10:07:57.243" v="3439" actId="1076"/>
          <ac:spMkLst>
            <pc:docMk/>
            <pc:sldMk cId="3730242227" sldId="271"/>
            <ac:spMk id="32" creationId="{1CCA41BF-AF6B-65B2-F517-72E3485FDEF5}"/>
          </ac:spMkLst>
        </pc:spChg>
        <pc:spChg chg="del mod">
          <ac:chgData name="Aastha Dodeja" userId="127dcee6-c045-4ab3-87c9-3322bdaab09f" providerId="ADAL" clId="{B377D57F-F76B-468E-91C6-20CD13B10BDE}" dt="2025-01-15T07:21:44.683" v="8915" actId="478"/>
          <ac:spMkLst>
            <pc:docMk/>
            <pc:sldMk cId="3730242227" sldId="271"/>
            <ac:spMk id="43" creationId="{366CC7EB-453A-6CCE-F268-8B38127334D6}"/>
          </ac:spMkLst>
        </pc:spChg>
        <pc:spChg chg="add mod">
          <ac:chgData name="Aastha Dodeja" userId="127dcee6-c045-4ab3-87c9-3322bdaab09f" providerId="ADAL" clId="{B377D57F-F76B-468E-91C6-20CD13B10BDE}" dt="2025-01-02T10:29:38.882" v="3651" actId="14826"/>
          <ac:spMkLst>
            <pc:docMk/>
            <pc:sldMk cId="3730242227" sldId="271"/>
            <ac:spMk id="47" creationId="{A629967A-475A-6D03-90B2-AB183D60FB3B}"/>
          </ac:spMkLst>
        </pc:spChg>
        <pc:spChg chg="add mod">
          <ac:chgData name="Aastha Dodeja" userId="127dcee6-c045-4ab3-87c9-3322bdaab09f" providerId="ADAL" clId="{B377D57F-F76B-468E-91C6-20CD13B10BDE}" dt="2025-01-02T10:30:50.684" v="3664" actId="14100"/>
          <ac:spMkLst>
            <pc:docMk/>
            <pc:sldMk cId="3730242227" sldId="271"/>
            <ac:spMk id="60" creationId="{B576C716-4BFD-1711-8F6B-C2E2BB1F69FA}"/>
          </ac:spMkLst>
        </pc:spChg>
        <pc:spChg chg="add mod">
          <ac:chgData name="Aastha Dodeja" userId="127dcee6-c045-4ab3-87c9-3322bdaab09f" providerId="ADAL" clId="{B377D57F-F76B-468E-91C6-20CD13B10BDE}" dt="2025-01-02T10:48:08.363" v="3720" actId="1037"/>
          <ac:spMkLst>
            <pc:docMk/>
            <pc:sldMk cId="3730242227" sldId="271"/>
            <ac:spMk id="1027" creationId="{C6151543-D15C-5D63-9150-D3525112D3ED}"/>
          </ac:spMkLst>
        </pc:spChg>
        <pc:grpChg chg="add mod">
          <ac:chgData name="Aastha Dodeja" userId="127dcee6-c045-4ab3-87c9-3322bdaab09f" providerId="ADAL" clId="{B377D57F-F76B-468E-91C6-20CD13B10BDE}" dt="2025-01-02T10:01:12.372" v="3311" actId="404"/>
          <ac:grpSpMkLst>
            <pc:docMk/>
            <pc:sldMk cId="3730242227" sldId="271"/>
            <ac:grpSpMk id="5" creationId="{A466FF6B-1887-F9DE-768F-74A492BCFD37}"/>
          </ac:grpSpMkLst>
        </pc:grpChg>
        <pc:grpChg chg="add mod">
          <ac:chgData name="Aastha Dodeja" userId="127dcee6-c045-4ab3-87c9-3322bdaab09f" providerId="ADAL" clId="{B377D57F-F76B-468E-91C6-20CD13B10BDE}" dt="2025-01-02T10:29:38.882" v="3651" actId="14826"/>
          <ac:grpSpMkLst>
            <pc:docMk/>
            <pc:sldMk cId="3730242227" sldId="271"/>
            <ac:grpSpMk id="61" creationId="{0AEF62B4-E8AB-43CE-970E-F08B5CF62F30}"/>
          </ac:grpSpMkLst>
        </pc:grpChg>
        <pc:picChg chg="add mod">
          <ac:chgData name="Aastha Dodeja" userId="127dcee6-c045-4ab3-87c9-3322bdaab09f" providerId="ADAL" clId="{B377D57F-F76B-468E-91C6-20CD13B10BDE}" dt="2025-01-15T05:10:39.227" v="8586"/>
          <ac:picMkLst>
            <pc:docMk/>
            <pc:sldMk cId="3730242227" sldId="271"/>
            <ac:picMk id="4" creationId="{D3982B27-8A70-F3FF-7B50-159992F5D290}"/>
          </ac:picMkLst>
        </pc:picChg>
        <pc:picChg chg="add mod">
          <ac:chgData name="Aastha Dodeja" userId="127dcee6-c045-4ab3-87c9-3322bdaab09f" providerId="ADAL" clId="{B377D57F-F76B-468E-91C6-20CD13B10BDE}" dt="2025-01-02T10:17:56.613" v="3639" actId="1037"/>
          <ac:picMkLst>
            <pc:docMk/>
            <pc:sldMk cId="3730242227" sldId="271"/>
            <ac:picMk id="6" creationId="{A65B0785-3F9D-FCD0-3C3B-F0CA29251121}"/>
          </ac:picMkLst>
        </pc:picChg>
        <pc:picChg chg="add mod">
          <ac:chgData name="Aastha Dodeja" userId="127dcee6-c045-4ab3-87c9-3322bdaab09f" providerId="ADAL" clId="{B377D57F-F76B-468E-91C6-20CD13B10BDE}" dt="2025-01-15T07:21:40.705" v="8914"/>
          <ac:picMkLst>
            <pc:docMk/>
            <pc:sldMk cId="3730242227" sldId="271"/>
            <ac:picMk id="7" creationId="{89DC292A-F588-979B-37F0-FBEDD3B40F7C}"/>
          </ac:picMkLst>
        </pc:picChg>
        <pc:picChg chg="add del mod ord">
          <ac:chgData name="Aastha Dodeja" userId="127dcee6-c045-4ab3-87c9-3322bdaab09f" providerId="ADAL" clId="{B377D57F-F76B-468E-91C6-20CD13B10BDE}" dt="2025-01-02T10:29:38.882" v="3651" actId="14826"/>
          <ac:picMkLst>
            <pc:docMk/>
            <pc:sldMk cId="3730242227" sldId="271"/>
            <ac:picMk id="16" creationId="{A1ABACCC-DFBB-1D9A-6938-630B22343FFA}"/>
          </ac:picMkLst>
        </pc:picChg>
        <pc:picChg chg="mod">
          <ac:chgData name="Aastha Dodeja" userId="127dcee6-c045-4ab3-87c9-3322bdaab09f" providerId="ADAL" clId="{B377D57F-F76B-468E-91C6-20CD13B10BDE}" dt="2025-01-02T10:01:12.372" v="3311" actId="404"/>
          <ac:picMkLst>
            <pc:docMk/>
            <pc:sldMk cId="3730242227" sldId="271"/>
            <ac:picMk id="40" creationId="{EF0C6B16-4854-85EC-9568-1E21B6B889E0}"/>
          </ac:picMkLst>
        </pc:picChg>
        <pc:picChg chg="mod">
          <ac:chgData name="Aastha Dodeja" userId="127dcee6-c045-4ab3-87c9-3322bdaab09f" providerId="ADAL" clId="{B377D57F-F76B-468E-91C6-20CD13B10BDE}" dt="2025-01-02T10:07:35.624" v="3435" actId="1076"/>
          <ac:picMkLst>
            <pc:docMk/>
            <pc:sldMk cId="3730242227" sldId="271"/>
            <ac:picMk id="53" creationId="{0941FD7F-9340-9706-6583-B84EC562E385}"/>
          </ac:picMkLst>
        </pc:picChg>
        <pc:picChg chg="mod">
          <ac:chgData name="Aastha Dodeja" userId="127dcee6-c045-4ab3-87c9-3322bdaab09f" providerId="ADAL" clId="{B377D57F-F76B-468E-91C6-20CD13B10BDE}" dt="2025-01-02T10:07:48.937" v="3438" actId="1076"/>
          <ac:picMkLst>
            <pc:docMk/>
            <pc:sldMk cId="3730242227" sldId="271"/>
            <ac:picMk id="55" creationId="{F3F4E755-94AD-14F1-FAD7-1FC8163BCC8F}"/>
          </ac:picMkLst>
        </pc:picChg>
        <pc:picChg chg="add mod">
          <ac:chgData name="Aastha Dodeja" userId="127dcee6-c045-4ab3-87c9-3322bdaab09f" providerId="ADAL" clId="{B377D57F-F76B-468E-91C6-20CD13B10BDE}" dt="2025-01-02T10:30:01.923" v="3657" actId="1076"/>
          <ac:picMkLst>
            <pc:docMk/>
            <pc:sldMk cId="3730242227" sldId="271"/>
            <ac:picMk id="56" creationId="{77B2A8E5-0DCF-CDB9-72B4-593D8D24243B}"/>
          </ac:picMkLst>
        </pc:picChg>
        <pc:picChg chg="add mod">
          <ac:chgData name="Aastha Dodeja" userId="127dcee6-c045-4ab3-87c9-3322bdaab09f" providerId="ADAL" clId="{B377D57F-F76B-468E-91C6-20CD13B10BDE}" dt="2025-01-02T10:30:16.738" v="3661" actId="1036"/>
          <ac:picMkLst>
            <pc:docMk/>
            <pc:sldMk cId="3730242227" sldId="271"/>
            <ac:picMk id="59" creationId="{469C7C29-8F5D-9A91-AF74-B8F55758D6C5}"/>
          </ac:picMkLst>
        </pc:picChg>
        <pc:picChg chg="add mod">
          <ac:chgData name="Aastha Dodeja" userId="127dcee6-c045-4ab3-87c9-3322bdaab09f" providerId="ADAL" clId="{B377D57F-F76B-468E-91C6-20CD13B10BDE}" dt="2025-01-02T10:48:28.974" v="3721"/>
          <ac:picMkLst>
            <pc:docMk/>
            <pc:sldMk cId="3730242227" sldId="271"/>
            <ac:picMk id="1025" creationId="{5F1D07D7-855F-04BA-F9A7-6B9DE522BDD6}"/>
          </ac:picMkLst>
        </pc:picChg>
        <pc:picChg chg="add mod">
          <ac:chgData name="Aastha Dodeja" userId="127dcee6-c045-4ab3-87c9-3322bdaab09f" providerId="ADAL" clId="{B377D57F-F76B-468E-91C6-20CD13B10BDE}" dt="2025-01-09T05:59:30.121" v="4068"/>
          <ac:picMkLst>
            <pc:docMk/>
            <pc:sldMk cId="3730242227" sldId="271"/>
            <ac:picMk id="1026" creationId="{9B73E8E5-7B53-9548-6BA0-D508AC6776E5}"/>
          </ac:picMkLst>
        </pc:picChg>
        <pc:cxnChg chg="mod">
          <ac:chgData name="Aastha Dodeja" userId="127dcee6-c045-4ab3-87c9-3322bdaab09f" providerId="ADAL" clId="{B377D57F-F76B-468E-91C6-20CD13B10BDE}" dt="2025-01-02T09:19:50.793" v="2874" actId="164"/>
          <ac:cxnSpMkLst>
            <pc:docMk/>
            <pc:sldMk cId="3730242227" sldId="271"/>
            <ac:cxnSpMk id="25" creationId="{3C11EB65-01A2-516E-1722-475E40EF8A97}"/>
          </ac:cxnSpMkLst>
        </pc:cxnChg>
        <pc:cxnChg chg="mod">
          <ac:chgData name="Aastha Dodeja" userId="127dcee6-c045-4ab3-87c9-3322bdaab09f" providerId="ADAL" clId="{B377D57F-F76B-468E-91C6-20CD13B10BDE}" dt="2025-01-02T09:19:50.793" v="2874" actId="164"/>
          <ac:cxnSpMkLst>
            <pc:docMk/>
            <pc:sldMk cId="3730242227" sldId="271"/>
            <ac:cxnSpMk id="31" creationId="{78488C59-F007-1340-6961-00189A2B1F54}"/>
          </ac:cxnSpMkLst>
        </pc:cxnChg>
        <pc:cxnChg chg="mod">
          <ac:chgData name="Aastha Dodeja" userId="127dcee6-c045-4ab3-87c9-3322bdaab09f" providerId="ADAL" clId="{B377D57F-F76B-468E-91C6-20CD13B10BDE}" dt="2025-01-02T09:19:50.793" v="2874" actId="164"/>
          <ac:cxnSpMkLst>
            <pc:docMk/>
            <pc:sldMk cId="3730242227" sldId="271"/>
            <ac:cxnSpMk id="34" creationId="{48C80242-5BD3-3F39-17A0-2364A98EFC2E}"/>
          </ac:cxnSpMkLst>
        </pc:cxnChg>
        <pc:cxnChg chg="mod">
          <ac:chgData name="Aastha Dodeja" userId="127dcee6-c045-4ab3-87c9-3322bdaab09f" providerId="ADAL" clId="{B377D57F-F76B-468E-91C6-20CD13B10BDE}" dt="2025-01-02T09:19:50.793" v="2874" actId="164"/>
          <ac:cxnSpMkLst>
            <pc:docMk/>
            <pc:sldMk cId="3730242227" sldId="271"/>
            <ac:cxnSpMk id="35" creationId="{8705981A-6209-08B3-F332-CD287343E914}"/>
          </ac:cxnSpMkLst>
        </pc:cxnChg>
        <pc:cxnChg chg="add mod">
          <ac:chgData name="Aastha Dodeja" userId="127dcee6-c045-4ab3-87c9-3322bdaab09f" providerId="ADAL" clId="{B377D57F-F76B-468E-91C6-20CD13B10BDE}" dt="2025-01-02T10:28:54.643" v="3650" actId="1035"/>
          <ac:cxnSpMkLst>
            <pc:docMk/>
            <pc:sldMk cId="3730242227" sldId="271"/>
            <ac:cxnSpMk id="36" creationId="{11149410-CC1D-C0F1-EE24-AE4FB2C4702E}"/>
          </ac:cxnSpMkLst>
        </pc:cxnChg>
        <pc:cxnChg chg="add mod">
          <ac:chgData name="Aastha Dodeja" userId="127dcee6-c045-4ab3-87c9-3322bdaab09f" providerId="ADAL" clId="{B377D57F-F76B-468E-91C6-20CD13B10BDE}" dt="2025-01-02T10:28:39.113" v="3646" actId="14100"/>
          <ac:cxnSpMkLst>
            <pc:docMk/>
            <pc:sldMk cId="3730242227" sldId="271"/>
            <ac:cxnSpMk id="38" creationId="{B3B128C6-0F3C-E345-58B0-D0E307026F5B}"/>
          </ac:cxnSpMkLst>
        </pc:cxnChg>
      </pc:sldChg>
      <pc:sldChg chg="addSp delSp modSp add del mod">
        <pc:chgData name="Aastha Dodeja" userId="127dcee6-c045-4ab3-87c9-3322bdaab09f" providerId="ADAL" clId="{B377D57F-F76B-468E-91C6-20CD13B10BDE}" dt="2025-01-15T07:01:00.551" v="8810" actId="47"/>
        <pc:sldMkLst>
          <pc:docMk/>
          <pc:sldMk cId="562601510" sldId="272"/>
        </pc:sldMkLst>
        <pc:spChg chg="add del mod">
          <ac:chgData name="Aastha Dodeja" userId="127dcee6-c045-4ab3-87c9-3322bdaab09f" providerId="ADAL" clId="{B377D57F-F76B-468E-91C6-20CD13B10BDE}" dt="2025-01-15T06:49:08.549" v="8779" actId="478"/>
          <ac:spMkLst>
            <pc:docMk/>
            <pc:sldMk cId="562601510" sldId="272"/>
            <ac:spMk id="12" creationId="{114E2FBB-180A-2E46-8869-3A4D1D7467E6}"/>
          </ac:spMkLst>
        </pc:spChg>
        <pc:grpChg chg="mod">
          <ac:chgData name="Aastha Dodeja" userId="127dcee6-c045-4ab3-87c9-3322bdaab09f" providerId="ADAL" clId="{B377D57F-F76B-468E-91C6-20CD13B10BDE}" dt="2025-01-15T06:58:24.018" v="8787" actId="164"/>
          <ac:grpSpMkLst>
            <pc:docMk/>
            <pc:sldMk cId="562601510" sldId="272"/>
            <ac:grpSpMk id="17" creationId="{F86A10A6-B017-583D-F236-59A03984D41C}"/>
          </ac:grpSpMkLst>
        </pc:grpChg>
        <pc:grpChg chg="add mod">
          <ac:chgData name="Aastha Dodeja" userId="127dcee6-c045-4ab3-87c9-3322bdaab09f" providerId="ADAL" clId="{B377D57F-F76B-468E-91C6-20CD13B10BDE}" dt="2025-01-15T06:58:24.018" v="8787" actId="164"/>
          <ac:grpSpMkLst>
            <pc:docMk/>
            <pc:sldMk cId="562601510" sldId="272"/>
            <ac:grpSpMk id="18" creationId="{307ABE8D-4683-8315-E667-3D29A9184543}"/>
          </ac:grpSpMkLst>
        </pc:grpChg>
        <pc:picChg chg="add mod">
          <ac:chgData name="Aastha Dodeja" userId="127dcee6-c045-4ab3-87c9-3322bdaab09f" providerId="ADAL" clId="{B377D57F-F76B-468E-91C6-20CD13B10BDE}" dt="2025-01-15T06:58:24.018" v="8787" actId="164"/>
          <ac:picMkLst>
            <pc:docMk/>
            <pc:sldMk cId="562601510" sldId="272"/>
            <ac:picMk id="9" creationId="{5E218B0C-772B-1D7F-4219-4CEC42851864}"/>
          </ac:picMkLst>
        </pc:picChg>
        <pc:picChg chg="add mod">
          <ac:chgData name="Aastha Dodeja" userId="127dcee6-c045-4ab3-87c9-3322bdaab09f" providerId="ADAL" clId="{B377D57F-F76B-468E-91C6-20CD13B10BDE}" dt="2025-01-15T06:58:24.018" v="8787" actId="164"/>
          <ac:picMkLst>
            <pc:docMk/>
            <pc:sldMk cId="562601510" sldId="272"/>
            <ac:picMk id="14" creationId="{A89AA605-ACCC-F617-BE50-9D43A4518ACF}"/>
          </ac:picMkLst>
        </pc:picChg>
      </pc:sldChg>
      <pc:sldChg chg="delSp add del mod">
        <pc:chgData name="Aastha Dodeja" userId="127dcee6-c045-4ab3-87c9-3322bdaab09f" providerId="ADAL" clId="{B377D57F-F76B-468E-91C6-20CD13B10BDE}" dt="2025-01-08T11:59:08.436" v="3976" actId="47"/>
        <pc:sldMkLst>
          <pc:docMk/>
          <pc:sldMk cId="586504669" sldId="273"/>
        </pc:sldMkLst>
      </pc:sldChg>
      <pc:sldChg chg="addSp delSp modSp add del mod">
        <pc:chgData name="Aastha Dodeja" userId="127dcee6-c045-4ab3-87c9-3322bdaab09f" providerId="ADAL" clId="{B377D57F-F76B-468E-91C6-20CD13B10BDE}" dt="2025-01-15T06:45:20.449" v="8752" actId="47"/>
        <pc:sldMkLst>
          <pc:docMk/>
          <pc:sldMk cId="2717754536" sldId="273"/>
        </pc:sldMkLst>
        <pc:spChg chg="mod topLvl">
          <ac:chgData name="Aastha Dodeja" userId="127dcee6-c045-4ab3-87c9-3322bdaab09f" providerId="ADAL" clId="{B377D57F-F76B-468E-91C6-20CD13B10BDE}" dt="2025-01-15T06:43:08.374" v="8710" actId="164"/>
          <ac:spMkLst>
            <pc:docMk/>
            <pc:sldMk cId="2717754536" sldId="273"/>
            <ac:spMk id="3" creationId="{70603CD8-B7CA-4C2F-171C-B7BAC89FA35E}"/>
          </ac:spMkLst>
        </pc:spChg>
        <pc:spChg chg="mod topLvl">
          <ac:chgData name="Aastha Dodeja" userId="127dcee6-c045-4ab3-87c9-3322bdaab09f" providerId="ADAL" clId="{B377D57F-F76B-468E-91C6-20CD13B10BDE}" dt="2025-01-15T06:43:08.374" v="8710" actId="164"/>
          <ac:spMkLst>
            <pc:docMk/>
            <pc:sldMk cId="2717754536" sldId="273"/>
            <ac:spMk id="4" creationId="{38AD6A1C-133A-FF1F-0131-319B4BA24EF2}"/>
          </ac:spMkLst>
        </pc:spChg>
        <pc:spChg chg="mod topLvl">
          <ac:chgData name="Aastha Dodeja" userId="127dcee6-c045-4ab3-87c9-3322bdaab09f" providerId="ADAL" clId="{B377D57F-F76B-468E-91C6-20CD13B10BDE}" dt="2025-01-15T06:43:08.374" v="8710" actId="164"/>
          <ac:spMkLst>
            <pc:docMk/>
            <pc:sldMk cId="2717754536" sldId="273"/>
            <ac:spMk id="8" creationId="{358EFEA3-EC79-2694-88D4-732E459A048D}"/>
          </ac:spMkLst>
        </pc:spChg>
        <pc:spChg chg="add del mod">
          <ac:chgData name="Aastha Dodeja" userId="127dcee6-c045-4ab3-87c9-3322bdaab09f" providerId="ADAL" clId="{B377D57F-F76B-468E-91C6-20CD13B10BDE}" dt="2025-01-15T06:42:53.471" v="8704" actId="478"/>
          <ac:spMkLst>
            <pc:docMk/>
            <pc:sldMk cId="2717754536" sldId="273"/>
            <ac:spMk id="12" creationId="{92E922D2-CC3B-08E4-A1FB-B086D2831188}"/>
          </ac:spMkLst>
        </pc:spChg>
        <pc:spChg chg="mod topLvl">
          <ac:chgData name="Aastha Dodeja" userId="127dcee6-c045-4ab3-87c9-3322bdaab09f" providerId="ADAL" clId="{B377D57F-F76B-468E-91C6-20CD13B10BDE}" dt="2025-01-15T06:43:08.374" v="8710" actId="164"/>
          <ac:spMkLst>
            <pc:docMk/>
            <pc:sldMk cId="2717754536" sldId="273"/>
            <ac:spMk id="13" creationId="{7575B324-A264-7291-A4CE-897D09C8D84A}"/>
          </ac:spMkLst>
        </pc:spChg>
        <pc:spChg chg="mod topLvl">
          <ac:chgData name="Aastha Dodeja" userId="127dcee6-c045-4ab3-87c9-3322bdaab09f" providerId="ADAL" clId="{B377D57F-F76B-468E-91C6-20CD13B10BDE}" dt="2025-01-15T06:43:08.374" v="8710" actId="164"/>
          <ac:spMkLst>
            <pc:docMk/>
            <pc:sldMk cId="2717754536" sldId="273"/>
            <ac:spMk id="16" creationId="{50B011DF-4D57-EE02-73D0-E2BD94C2156E}"/>
          </ac:spMkLst>
        </pc:spChg>
        <pc:spChg chg="mod topLvl">
          <ac:chgData name="Aastha Dodeja" userId="127dcee6-c045-4ab3-87c9-3322bdaab09f" providerId="ADAL" clId="{B377D57F-F76B-468E-91C6-20CD13B10BDE}" dt="2025-01-15T06:43:08.374" v="8710" actId="164"/>
          <ac:spMkLst>
            <pc:docMk/>
            <pc:sldMk cId="2717754536" sldId="273"/>
            <ac:spMk id="19" creationId="{3951C5A5-DA07-675E-1BF3-71DCBDEB791B}"/>
          </ac:spMkLst>
        </pc:spChg>
        <pc:picChg chg="add mod">
          <ac:chgData name="Aastha Dodeja" userId="127dcee6-c045-4ab3-87c9-3322bdaab09f" providerId="ADAL" clId="{B377D57F-F76B-468E-91C6-20CD13B10BDE}" dt="2025-01-15T06:43:08.374" v="8710" actId="164"/>
          <ac:picMkLst>
            <pc:docMk/>
            <pc:sldMk cId="2717754536" sldId="273"/>
            <ac:picMk id="6" creationId="{7DDD80BD-90A8-C8D4-A904-9F49D59A70D5}"/>
          </ac:picMkLst>
        </pc:picChg>
        <pc:picChg chg="add mod">
          <ac:chgData name="Aastha Dodeja" userId="127dcee6-c045-4ab3-87c9-3322bdaab09f" providerId="ADAL" clId="{B377D57F-F76B-468E-91C6-20CD13B10BDE}" dt="2025-01-15T06:43:08.374" v="8710" actId="164"/>
          <ac:picMkLst>
            <pc:docMk/>
            <pc:sldMk cId="2717754536" sldId="273"/>
            <ac:picMk id="9" creationId="{08813135-8952-120F-DA31-D150A10493FF}"/>
          </ac:picMkLst>
        </pc:picChg>
        <pc:picChg chg="add mod">
          <ac:chgData name="Aastha Dodeja" userId="127dcee6-c045-4ab3-87c9-3322bdaab09f" providerId="ADAL" clId="{B377D57F-F76B-468E-91C6-20CD13B10BDE}" dt="2025-01-15T06:43:08.374" v="8710" actId="164"/>
          <ac:picMkLst>
            <pc:docMk/>
            <pc:sldMk cId="2717754536" sldId="273"/>
            <ac:picMk id="10" creationId="{F50028AE-2C64-3F0C-FDCA-2B24DEA2E025}"/>
          </ac:picMkLst>
        </pc:picChg>
        <pc:picChg chg="add mod">
          <ac:chgData name="Aastha Dodeja" userId="127dcee6-c045-4ab3-87c9-3322bdaab09f" providerId="ADAL" clId="{B377D57F-F76B-468E-91C6-20CD13B10BDE}" dt="2025-01-15T06:43:08.374" v="8710" actId="164"/>
          <ac:picMkLst>
            <pc:docMk/>
            <pc:sldMk cId="2717754536" sldId="273"/>
            <ac:picMk id="14" creationId="{B2329094-2E6F-D43D-3275-AF6983130976}"/>
          </ac:picMkLst>
        </pc:picChg>
      </pc:sldChg>
      <pc:sldChg chg="addSp delSp modSp add del mod">
        <pc:chgData name="Aastha Dodeja" userId="127dcee6-c045-4ab3-87c9-3322bdaab09f" providerId="ADAL" clId="{B377D57F-F76B-468E-91C6-20CD13B10BDE}" dt="2025-01-09T06:10:54.568" v="4069" actId="47"/>
        <pc:sldMkLst>
          <pc:docMk/>
          <pc:sldMk cId="4276049374" sldId="273"/>
        </pc:sldMkLst>
      </pc:sldChg>
      <pc:sldChg chg="addSp delSp modSp add del mod">
        <pc:chgData name="Aastha Dodeja" userId="127dcee6-c045-4ab3-87c9-3322bdaab09f" providerId="ADAL" clId="{B377D57F-F76B-468E-91C6-20CD13B10BDE}" dt="2025-01-15T07:06:41.574" v="8831" actId="47"/>
        <pc:sldMkLst>
          <pc:docMk/>
          <pc:sldMk cId="3265949645" sldId="274"/>
        </pc:sldMkLst>
        <pc:spChg chg="mod">
          <ac:chgData name="Aastha Dodeja" userId="127dcee6-c045-4ab3-87c9-3322bdaab09f" providerId="ADAL" clId="{B377D57F-F76B-468E-91C6-20CD13B10BDE}" dt="2025-01-15T07:05:20.925" v="8813" actId="164"/>
          <ac:spMkLst>
            <pc:docMk/>
            <pc:sldMk cId="3265949645" sldId="274"/>
            <ac:spMk id="3" creationId="{61F52359-80E0-5220-DC50-20FDC35046D1}"/>
          </ac:spMkLst>
        </pc:spChg>
        <pc:spChg chg="mod">
          <ac:chgData name="Aastha Dodeja" userId="127dcee6-c045-4ab3-87c9-3322bdaab09f" providerId="ADAL" clId="{B377D57F-F76B-468E-91C6-20CD13B10BDE}" dt="2025-01-15T07:05:20.925" v="8813" actId="164"/>
          <ac:spMkLst>
            <pc:docMk/>
            <pc:sldMk cId="3265949645" sldId="274"/>
            <ac:spMk id="4" creationId="{FF9D6DB6-0CE0-AD0A-00F8-430335988D2C}"/>
          </ac:spMkLst>
        </pc:spChg>
        <pc:spChg chg="mod topLvl">
          <ac:chgData name="Aastha Dodeja" userId="127dcee6-c045-4ab3-87c9-3322bdaab09f" providerId="ADAL" clId="{B377D57F-F76B-468E-91C6-20CD13B10BDE}" dt="2025-01-15T07:05:20.925" v="8813" actId="164"/>
          <ac:spMkLst>
            <pc:docMk/>
            <pc:sldMk cId="3265949645" sldId="274"/>
            <ac:spMk id="8" creationId="{9E3236C4-EF3C-7DF4-FADB-3A04612F7CC9}"/>
          </ac:spMkLst>
        </pc:spChg>
        <pc:spChg chg="del mod">
          <ac:chgData name="Aastha Dodeja" userId="127dcee6-c045-4ab3-87c9-3322bdaab09f" providerId="ADAL" clId="{B377D57F-F76B-468E-91C6-20CD13B10BDE}" dt="2025-01-15T07:05:12.165" v="8811" actId="478"/>
          <ac:spMkLst>
            <pc:docMk/>
            <pc:sldMk cId="3265949645" sldId="274"/>
            <ac:spMk id="12" creationId="{068CEBDB-1AD5-8D57-2E08-5B130A8F6BAB}"/>
          </ac:spMkLst>
        </pc:spChg>
        <pc:spChg chg="add mod topLvl">
          <ac:chgData name="Aastha Dodeja" userId="127dcee6-c045-4ab3-87c9-3322bdaab09f" providerId="ADAL" clId="{B377D57F-F76B-468E-91C6-20CD13B10BDE}" dt="2025-01-15T07:05:20.925" v="8813" actId="164"/>
          <ac:spMkLst>
            <pc:docMk/>
            <pc:sldMk cId="3265949645" sldId="274"/>
            <ac:spMk id="18" creationId="{37861DEE-F5A4-0B94-6E24-533CB1774E30}"/>
          </ac:spMkLst>
        </pc:spChg>
        <pc:spChg chg="mod">
          <ac:chgData name="Aastha Dodeja" userId="127dcee6-c045-4ab3-87c9-3322bdaab09f" providerId="ADAL" clId="{B377D57F-F76B-468E-91C6-20CD13B10BDE}" dt="2025-01-15T07:05:20.925" v="8813" actId="164"/>
          <ac:spMkLst>
            <pc:docMk/>
            <pc:sldMk cId="3265949645" sldId="274"/>
            <ac:spMk id="19" creationId="{0A63D74A-E2DC-0002-38C4-B49E79D7FEF4}"/>
          </ac:spMkLst>
        </pc:spChg>
        <pc:spChg chg="add mod topLvl">
          <ac:chgData name="Aastha Dodeja" userId="127dcee6-c045-4ab3-87c9-3322bdaab09f" providerId="ADAL" clId="{B377D57F-F76B-468E-91C6-20CD13B10BDE}" dt="2025-01-15T07:05:20.925" v="8813" actId="164"/>
          <ac:spMkLst>
            <pc:docMk/>
            <pc:sldMk cId="3265949645" sldId="274"/>
            <ac:spMk id="20" creationId="{79A27422-D6D9-94D4-488E-641C9CE459E3}"/>
          </ac:spMkLst>
        </pc:spChg>
        <pc:spChg chg="add mod topLvl">
          <ac:chgData name="Aastha Dodeja" userId="127dcee6-c045-4ab3-87c9-3322bdaab09f" providerId="ADAL" clId="{B377D57F-F76B-468E-91C6-20CD13B10BDE}" dt="2025-01-15T07:05:20.925" v="8813" actId="164"/>
          <ac:spMkLst>
            <pc:docMk/>
            <pc:sldMk cId="3265949645" sldId="274"/>
            <ac:spMk id="24" creationId="{F8597604-6717-BCEB-A409-556FA85E2E67}"/>
          </ac:spMkLst>
        </pc:spChg>
        <pc:spChg chg="add mod topLvl">
          <ac:chgData name="Aastha Dodeja" userId="127dcee6-c045-4ab3-87c9-3322bdaab09f" providerId="ADAL" clId="{B377D57F-F76B-468E-91C6-20CD13B10BDE}" dt="2025-01-15T07:05:20.925" v="8813" actId="164"/>
          <ac:spMkLst>
            <pc:docMk/>
            <pc:sldMk cId="3265949645" sldId="274"/>
            <ac:spMk id="25" creationId="{42962289-06D0-385E-031F-DD0FB83FC3E7}"/>
          </ac:spMkLst>
        </pc:spChg>
        <pc:picChg chg="add mod">
          <ac:chgData name="Aastha Dodeja" userId="127dcee6-c045-4ab3-87c9-3322bdaab09f" providerId="ADAL" clId="{B377D57F-F76B-468E-91C6-20CD13B10BDE}" dt="2025-01-15T07:05:20.925" v="8813" actId="164"/>
          <ac:picMkLst>
            <pc:docMk/>
            <pc:sldMk cId="3265949645" sldId="274"/>
            <ac:picMk id="53" creationId="{4DF45D5E-C764-149E-09C3-483A6375F87B}"/>
          </ac:picMkLst>
        </pc:picChg>
        <pc:picChg chg="add mod">
          <ac:chgData name="Aastha Dodeja" userId="127dcee6-c045-4ab3-87c9-3322bdaab09f" providerId="ADAL" clId="{B377D57F-F76B-468E-91C6-20CD13B10BDE}" dt="2025-01-15T07:05:20.925" v="8813" actId="164"/>
          <ac:picMkLst>
            <pc:docMk/>
            <pc:sldMk cId="3265949645" sldId="274"/>
            <ac:picMk id="54" creationId="{951A93FD-230E-3DDE-380A-AC3EF7FC4ED4}"/>
          </ac:picMkLst>
        </pc:picChg>
      </pc:sldChg>
      <pc:sldChg chg="addSp modSp new del mod ord">
        <pc:chgData name="Aastha Dodeja" userId="127dcee6-c045-4ab3-87c9-3322bdaab09f" providerId="ADAL" clId="{B377D57F-F76B-468E-91C6-20CD13B10BDE}" dt="2025-01-14T09:24:53.381" v="6313" actId="47"/>
        <pc:sldMkLst>
          <pc:docMk/>
          <pc:sldMk cId="3135560946" sldId="275"/>
        </pc:sldMkLst>
      </pc:sldChg>
      <pc:sldChg chg="addSp delSp modSp new mod">
        <pc:chgData name="Aastha Dodeja" userId="127dcee6-c045-4ab3-87c9-3322bdaab09f" providerId="ADAL" clId="{B377D57F-F76B-468E-91C6-20CD13B10BDE}" dt="2025-01-16T10:34:11.130" v="9188" actId="20577"/>
        <pc:sldMkLst>
          <pc:docMk/>
          <pc:sldMk cId="2283521352" sldId="276"/>
        </pc:sldMkLst>
        <pc:spChg chg="add del mod">
          <ac:chgData name="Aastha Dodeja" userId="127dcee6-c045-4ab3-87c9-3322bdaab09f" providerId="ADAL" clId="{B377D57F-F76B-468E-91C6-20CD13B10BDE}" dt="2025-01-15T07:08:10.278" v="8835" actId="207"/>
          <ac:spMkLst>
            <pc:docMk/>
            <pc:sldMk cId="2283521352" sldId="276"/>
            <ac:spMk id="4" creationId="{6115C9DE-DA04-BA70-3229-1FAFD2844B80}"/>
          </ac:spMkLst>
        </pc:spChg>
        <pc:spChg chg="add mod">
          <ac:chgData name="Aastha Dodeja" userId="127dcee6-c045-4ab3-87c9-3322bdaab09f" providerId="ADAL" clId="{B377D57F-F76B-468E-91C6-20CD13B10BDE}" dt="2025-01-14T06:39:57.260" v="5723" actId="164"/>
          <ac:spMkLst>
            <pc:docMk/>
            <pc:sldMk cId="2283521352" sldId="276"/>
            <ac:spMk id="5" creationId="{C04D2799-7052-D602-EF11-120E24559055}"/>
          </ac:spMkLst>
        </pc:spChg>
        <pc:spChg chg="add mod">
          <ac:chgData name="Aastha Dodeja" userId="127dcee6-c045-4ab3-87c9-3322bdaab09f" providerId="ADAL" clId="{B377D57F-F76B-468E-91C6-20CD13B10BDE}" dt="2025-01-14T11:09:57.876" v="6988" actId="12789"/>
          <ac:spMkLst>
            <pc:docMk/>
            <pc:sldMk cId="2283521352" sldId="276"/>
            <ac:spMk id="7" creationId="{9BE2D010-864C-DD38-A5E1-6E333A7D4284}"/>
          </ac:spMkLst>
        </pc:spChg>
        <pc:spChg chg="add del mod">
          <ac:chgData name="Aastha Dodeja" userId="127dcee6-c045-4ab3-87c9-3322bdaab09f" providerId="ADAL" clId="{B377D57F-F76B-468E-91C6-20CD13B10BDE}" dt="2025-01-15T07:20:23.492" v="8873" actId="478"/>
          <ac:spMkLst>
            <pc:docMk/>
            <pc:sldMk cId="2283521352" sldId="276"/>
            <ac:spMk id="8" creationId="{612D03F0-0028-23BC-62B2-183B0F4E82B6}"/>
          </ac:spMkLst>
        </pc:spChg>
        <pc:spChg chg="add mod">
          <ac:chgData name="Aastha Dodeja" userId="127dcee6-c045-4ab3-87c9-3322bdaab09f" providerId="ADAL" clId="{B377D57F-F76B-468E-91C6-20CD13B10BDE}" dt="2025-01-14T06:39:59.801" v="5724" actId="164"/>
          <ac:spMkLst>
            <pc:docMk/>
            <pc:sldMk cId="2283521352" sldId="276"/>
            <ac:spMk id="9" creationId="{121CFC86-E6BD-E687-A01A-D7D62DB46A49}"/>
          </ac:spMkLst>
        </pc:spChg>
        <pc:spChg chg="add mod">
          <ac:chgData name="Aastha Dodeja" userId="127dcee6-c045-4ab3-87c9-3322bdaab09f" providerId="ADAL" clId="{B377D57F-F76B-468E-91C6-20CD13B10BDE}" dt="2025-01-14T11:10:08.777" v="6990" actId="12789"/>
          <ac:spMkLst>
            <pc:docMk/>
            <pc:sldMk cId="2283521352" sldId="276"/>
            <ac:spMk id="10" creationId="{6F8ED3AA-50D0-AB4B-521C-385A4A03D2D5}"/>
          </ac:spMkLst>
        </pc:spChg>
        <pc:spChg chg="add mod">
          <ac:chgData name="Aastha Dodeja" userId="127dcee6-c045-4ab3-87c9-3322bdaab09f" providerId="ADAL" clId="{B377D57F-F76B-468E-91C6-20CD13B10BDE}" dt="2025-01-14T06:40:04.050" v="5727" actId="164"/>
          <ac:spMkLst>
            <pc:docMk/>
            <pc:sldMk cId="2283521352" sldId="276"/>
            <ac:spMk id="11" creationId="{4BB8B8E4-0018-0BEF-BBD6-D5ECC01F8AE1}"/>
          </ac:spMkLst>
        </pc:spChg>
        <pc:spChg chg="add mod">
          <ac:chgData name="Aastha Dodeja" userId="127dcee6-c045-4ab3-87c9-3322bdaab09f" providerId="ADAL" clId="{B377D57F-F76B-468E-91C6-20CD13B10BDE}" dt="2025-01-14T11:10:17.665" v="6992" actId="12788"/>
          <ac:spMkLst>
            <pc:docMk/>
            <pc:sldMk cId="2283521352" sldId="276"/>
            <ac:spMk id="12" creationId="{63609E65-E49E-DDEB-9A49-E46BC0431277}"/>
          </ac:spMkLst>
        </pc:spChg>
        <pc:spChg chg="add mod">
          <ac:chgData name="Aastha Dodeja" userId="127dcee6-c045-4ab3-87c9-3322bdaab09f" providerId="ADAL" clId="{B377D57F-F76B-468E-91C6-20CD13B10BDE}" dt="2025-01-14T06:40:06.286" v="5728" actId="164"/>
          <ac:spMkLst>
            <pc:docMk/>
            <pc:sldMk cId="2283521352" sldId="276"/>
            <ac:spMk id="13" creationId="{BFDDB11F-2FD8-0211-246B-35C30DA7FBD7}"/>
          </ac:spMkLst>
        </pc:spChg>
        <pc:spChg chg="add mod">
          <ac:chgData name="Aastha Dodeja" userId="127dcee6-c045-4ab3-87c9-3322bdaab09f" providerId="ADAL" clId="{B377D57F-F76B-468E-91C6-20CD13B10BDE}" dt="2025-01-14T11:10:25.970" v="6994" actId="12789"/>
          <ac:spMkLst>
            <pc:docMk/>
            <pc:sldMk cId="2283521352" sldId="276"/>
            <ac:spMk id="14" creationId="{36091597-5B4C-05E9-65C2-BFCCF93E1715}"/>
          </ac:spMkLst>
        </pc:spChg>
        <pc:spChg chg="add mod">
          <ac:chgData name="Aastha Dodeja" userId="127dcee6-c045-4ab3-87c9-3322bdaab09f" providerId="ADAL" clId="{B377D57F-F76B-468E-91C6-20CD13B10BDE}" dt="2025-01-14T11:09:57.876" v="6988" actId="12789"/>
          <ac:spMkLst>
            <pc:docMk/>
            <pc:sldMk cId="2283521352" sldId="276"/>
            <ac:spMk id="25" creationId="{A1973AC2-1026-DEC0-F94D-951FC939F443}"/>
          </ac:spMkLst>
        </pc:spChg>
        <pc:spChg chg="add mod">
          <ac:chgData name="Aastha Dodeja" userId="127dcee6-c045-4ab3-87c9-3322bdaab09f" providerId="ADAL" clId="{B377D57F-F76B-468E-91C6-20CD13B10BDE}" dt="2025-01-14T11:10:08.777" v="6990" actId="12789"/>
          <ac:spMkLst>
            <pc:docMk/>
            <pc:sldMk cId="2283521352" sldId="276"/>
            <ac:spMk id="26" creationId="{2D134A61-8489-1FBB-4E11-B07673A78BCD}"/>
          </ac:spMkLst>
        </pc:spChg>
        <pc:spChg chg="add mod">
          <ac:chgData name="Aastha Dodeja" userId="127dcee6-c045-4ab3-87c9-3322bdaab09f" providerId="ADAL" clId="{B377D57F-F76B-468E-91C6-20CD13B10BDE}" dt="2025-01-16T10:33:43.673" v="9181" actId="1076"/>
          <ac:spMkLst>
            <pc:docMk/>
            <pc:sldMk cId="2283521352" sldId="276"/>
            <ac:spMk id="27" creationId="{43A091EB-324E-A027-4F5F-F8E8D13D2B1D}"/>
          </ac:spMkLst>
        </pc:spChg>
        <pc:spChg chg="add mod">
          <ac:chgData name="Aastha Dodeja" userId="127dcee6-c045-4ab3-87c9-3322bdaab09f" providerId="ADAL" clId="{B377D57F-F76B-468E-91C6-20CD13B10BDE}" dt="2025-01-14T11:10:25.970" v="6994" actId="12789"/>
          <ac:spMkLst>
            <pc:docMk/>
            <pc:sldMk cId="2283521352" sldId="276"/>
            <ac:spMk id="28" creationId="{3450341D-5933-C218-3FA2-8C1EAD63EC42}"/>
          </ac:spMkLst>
        </pc:spChg>
        <pc:spChg chg="add mod">
          <ac:chgData name="Aastha Dodeja" userId="127dcee6-c045-4ab3-87c9-3322bdaab09f" providerId="ADAL" clId="{B377D57F-F76B-468E-91C6-20CD13B10BDE}" dt="2025-01-14T06:39:57.260" v="5723" actId="164"/>
          <ac:spMkLst>
            <pc:docMk/>
            <pc:sldMk cId="2283521352" sldId="276"/>
            <ac:spMk id="29" creationId="{C3948404-519F-3430-2B6E-67D7CA792BE6}"/>
          </ac:spMkLst>
        </pc:spChg>
        <pc:spChg chg="add mod">
          <ac:chgData name="Aastha Dodeja" userId="127dcee6-c045-4ab3-87c9-3322bdaab09f" providerId="ADAL" clId="{B377D57F-F76B-468E-91C6-20CD13B10BDE}" dt="2025-01-14T06:39:57.260" v="5723" actId="164"/>
          <ac:spMkLst>
            <pc:docMk/>
            <pc:sldMk cId="2283521352" sldId="276"/>
            <ac:spMk id="30" creationId="{366BA1DE-094F-167D-59D7-A39CAE1C0C85}"/>
          </ac:spMkLst>
        </pc:spChg>
        <pc:spChg chg="add mod">
          <ac:chgData name="Aastha Dodeja" userId="127dcee6-c045-4ab3-87c9-3322bdaab09f" providerId="ADAL" clId="{B377D57F-F76B-468E-91C6-20CD13B10BDE}" dt="2025-01-16T10:33:56.010" v="9184" actId="20577"/>
          <ac:spMkLst>
            <pc:docMk/>
            <pc:sldMk cId="2283521352" sldId="276"/>
            <ac:spMk id="33" creationId="{6514DA66-49C5-146C-7C76-40798B8AA67B}"/>
          </ac:spMkLst>
        </pc:spChg>
        <pc:spChg chg="add mod">
          <ac:chgData name="Aastha Dodeja" userId="127dcee6-c045-4ab3-87c9-3322bdaab09f" providerId="ADAL" clId="{B377D57F-F76B-468E-91C6-20CD13B10BDE}" dt="2025-01-16T10:34:11.130" v="9188" actId="20577"/>
          <ac:spMkLst>
            <pc:docMk/>
            <pc:sldMk cId="2283521352" sldId="276"/>
            <ac:spMk id="34" creationId="{87CF06E1-DD63-8380-1B83-87CF14BF6D19}"/>
          </ac:spMkLst>
        </pc:spChg>
        <pc:spChg chg="add mod">
          <ac:chgData name="Aastha Dodeja" userId="127dcee6-c045-4ab3-87c9-3322bdaab09f" providerId="ADAL" clId="{B377D57F-F76B-468E-91C6-20CD13B10BDE}" dt="2025-01-14T06:40:06.286" v="5728" actId="164"/>
          <ac:spMkLst>
            <pc:docMk/>
            <pc:sldMk cId="2283521352" sldId="276"/>
            <ac:spMk id="35" creationId="{4A653FC6-BA9F-6851-0DC4-B2C7D8E52BF4}"/>
          </ac:spMkLst>
        </pc:spChg>
        <pc:grpChg chg="add mod">
          <ac:chgData name="Aastha Dodeja" userId="127dcee6-c045-4ab3-87c9-3322bdaab09f" providerId="ADAL" clId="{B377D57F-F76B-468E-91C6-20CD13B10BDE}" dt="2025-01-14T06:40:45.675" v="5730" actId="1076"/>
          <ac:grpSpMkLst>
            <pc:docMk/>
            <pc:sldMk cId="2283521352" sldId="276"/>
            <ac:grpSpMk id="36" creationId="{84F7F14F-14AE-46A2-1491-9F33C8A7074C}"/>
          </ac:grpSpMkLst>
        </pc:grpChg>
        <pc:grpChg chg="add mod">
          <ac:chgData name="Aastha Dodeja" userId="127dcee6-c045-4ab3-87c9-3322bdaab09f" providerId="ADAL" clId="{B377D57F-F76B-468E-91C6-20CD13B10BDE}" dt="2025-01-14T06:40:54.710" v="5733" actId="465"/>
          <ac:grpSpMkLst>
            <pc:docMk/>
            <pc:sldMk cId="2283521352" sldId="276"/>
            <ac:grpSpMk id="37" creationId="{B71BE1EC-FBAF-1203-1863-01CBB4AD069D}"/>
          </ac:grpSpMkLst>
        </pc:grpChg>
        <pc:grpChg chg="add mod">
          <ac:chgData name="Aastha Dodeja" userId="127dcee6-c045-4ab3-87c9-3322bdaab09f" providerId="ADAL" clId="{B377D57F-F76B-468E-91C6-20CD13B10BDE}" dt="2025-01-14T06:40:54.710" v="5733" actId="465"/>
          <ac:grpSpMkLst>
            <pc:docMk/>
            <pc:sldMk cId="2283521352" sldId="276"/>
            <ac:grpSpMk id="38" creationId="{A7CDF07F-73D0-1D97-7967-9367A678784C}"/>
          </ac:grpSpMkLst>
        </pc:grpChg>
        <pc:grpChg chg="add mod">
          <ac:chgData name="Aastha Dodeja" userId="127dcee6-c045-4ab3-87c9-3322bdaab09f" providerId="ADAL" clId="{B377D57F-F76B-468E-91C6-20CD13B10BDE}" dt="2025-01-14T06:40:49.227" v="5732" actId="1076"/>
          <ac:grpSpMkLst>
            <pc:docMk/>
            <pc:sldMk cId="2283521352" sldId="276"/>
            <ac:grpSpMk id="39" creationId="{6ABAA2A7-2118-0B2D-49ED-F030CD74929F}"/>
          </ac:grpSpMkLst>
        </pc:grpChg>
        <pc:picChg chg="add mod">
          <ac:chgData name="Aastha Dodeja" userId="127dcee6-c045-4ab3-87c9-3322bdaab09f" providerId="ADAL" clId="{B377D57F-F76B-468E-91C6-20CD13B10BDE}" dt="2025-01-15T05:10:09.464" v="8579"/>
          <ac:picMkLst>
            <pc:docMk/>
            <pc:sldMk cId="2283521352" sldId="276"/>
            <ac:picMk id="2" creationId="{B814EA22-F99B-3A0C-7E59-2F2CBC9A1505}"/>
          </ac:picMkLst>
        </pc:picChg>
        <pc:picChg chg="add mod">
          <ac:chgData name="Aastha Dodeja" userId="127dcee6-c045-4ab3-87c9-3322bdaab09f" providerId="ADAL" clId="{B377D57F-F76B-468E-91C6-20CD13B10BDE}" dt="2025-01-15T07:18:07.402" v="8867" actId="12788"/>
          <ac:picMkLst>
            <pc:docMk/>
            <pc:sldMk cId="2283521352" sldId="276"/>
            <ac:picMk id="6" creationId="{0E13C331-657E-114A-9B2F-ACD459ECB58F}"/>
          </ac:picMkLst>
        </pc:picChg>
        <pc:cxnChg chg="add mod">
          <ac:chgData name="Aastha Dodeja" userId="127dcee6-c045-4ab3-87c9-3322bdaab09f" providerId="ADAL" clId="{B377D57F-F76B-468E-91C6-20CD13B10BDE}" dt="2025-01-14T06:10:14.042" v="5313" actId="208"/>
          <ac:cxnSpMkLst>
            <pc:docMk/>
            <pc:sldMk cId="2283521352" sldId="276"/>
            <ac:cxnSpMk id="21" creationId="{283A4FF5-787E-1DCE-4D6F-1B192542AC44}"/>
          </ac:cxnSpMkLst>
        </pc:cxnChg>
        <pc:cxnChg chg="add mod">
          <ac:chgData name="Aastha Dodeja" userId="127dcee6-c045-4ab3-87c9-3322bdaab09f" providerId="ADAL" clId="{B377D57F-F76B-468E-91C6-20CD13B10BDE}" dt="2025-01-14T06:09:55.017" v="5308" actId="208"/>
          <ac:cxnSpMkLst>
            <pc:docMk/>
            <pc:sldMk cId="2283521352" sldId="276"/>
            <ac:cxnSpMk id="22" creationId="{6DC32A9E-950F-E3A6-2D6A-9D3D06C428CD}"/>
          </ac:cxnSpMkLst>
        </pc:cxnChg>
        <pc:cxnChg chg="add mod">
          <ac:chgData name="Aastha Dodeja" userId="127dcee6-c045-4ab3-87c9-3322bdaab09f" providerId="ADAL" clId="{B377D57F-F76B-468E-91C6-20CD13B10BDE}" dt="2025-01-14T06:10:00.181" v="5309" actId="208"/>
          <ac:cxnSpMkLst>
            <pc:docMk/>
            <pc:sldMk cId="2283521352" sldId="276"/>
            <ac:cxnSpMk id="23" creationId="{AA06B7CA-80D1-F6AA-A016-2E67FC2D12C3}"/>
          </ac:cxnSpMkLst>
        </pc:cxnChg>
        <pc:cxnChg chg="add mod">
          <ac:chgData name="Aastha Dodeja" userId="127dcee6-c045-4ab3-87c9-3322bdaab09f" providerId="ADAL" clId="{B377D57F-F76B-468E-91C6-20CD13B10BDE}" dt="2025-01-14T06:44:35.234" v="5735" actId="208"/>
          <ac:cxnSpMkLst>
            <pc:docMk/>
            <pc:sldMk cId="2283521352" sldId="276"/>
            <ac:cxnSpMk id="24" creationId="{DDFAE5F4-1968-6066-E2B8-C9A8D003A582}"/>
          </ac:cxnSpMkLst>
        </pc:cxnChg>
      </pc:sldChg>
      <pc:sldChg chg="new del">
        <pc:chgData name="Aastha Dodeja" userId="127dcee6-c045-4ab3-87c9-3322bdaab09f" providerId="ADAL" clId="{B377D57F-F76B-468E-91C6-20CD13B10BDE}" dt="2025-01-13T11:30:22.048" v="5125" actId="47"/>
        <pc:sldMkLst>
          <pc:docMk/>
          <pc:sldMk cId="2491780781" sldId="277"/>
        </pc:sldMkLst>
      </pc:sldChg>
      <pc:sldChg chg="addSp delSp modSp add mod">
        <pc:chgData name="Aastha Dodeja" userId="127dcee6-c045-4ab3-87c9-3322bdaab09f" providerId="ADAL" clId="{B377D57F-F76B-468E-91C6-20CD13B10BDE}" dt="2025-01-16T08:23:54.554" v="9121" actId="1076"/>
        <pc:sldMkLst>
          <pc:docMk/>
          <pc:sldMk cId="1055421812" sldId="311"/>
        </pc:sldMkLst>
        <pc:spChg chg="del">
          <ac:chgData name="Aastha Dodeja" userId="127dcee6-c045-4ab3-87c9-3322bdaab09f" providerId="ADAL" clId="{B377D57F-F76B-468E-91C6-20CD13B10BDE}" dt="2025-01-15T04:55:54.226" v="8201" actId="478"/>
          <ac:spMkLst>
            <pc:docMk/>
            <pc:sldMk cId="1055421812" sldId="311"/>
            <ac:spMk id="2" creationId="{B2646934-D907-6718-2898-947B96682202}"/>
          </ac:spMkLst>
        </pc:spChg>
        <pc:spChg chg="add del mod">
          <ac:chgData name="Aastha Dodeja" userId="127dcee6-c045-4ab3-87c9-3322bdaab09f" providerId="ADAL" clId="{B377D57F-F76B-468E-91C6-20CD13B10BDE}" dt="2025-01-15T05:14:52.260" v="8603" actId="478"/>
          <ac:spMkLst>
            <pc:docMk/>
            <pc:sldMk cId="1055421812" sldId="311"/>
            <ac:spMk id="4" creationId="{CF2BCB31-EA39-81B6-C4EC-50594DC56464}"/>
          </ac:spMkLst>
        </pc:spChg>
        <pc:spChg chg="mod">
          <ac:chgData name="Aastha Dodeja" userId="127dcee6-c045-4ab3-87c9-3322bdaab09f" providerId="ADAL" clId="{B377D57F-F76B-468E-91C6-20CD13B10BDE}" dt="2025-01-15T04:56:24.589" v="8211" actId="207"/>
          <ac:spMkLst>
            <pc:docMk/>
            <pc:sldMk cId="1055421812" sldId="311"/>
            <ac:spMk id="5" creationId="{6BABDE68-FE39-03F1-A03F-9EDCD28CF78F}"/>
          </ac:spMkLst>
        </pc:spChg>
        <pc:spChg chg="mod">
          <ac:chgData name="Aastha Dodeja" userId="127dcee6-c045-4ab3-87c9-3322bdaab09f" providerId="ADAL" clId="{B377D57F-F76B-468E-91C6-20CD13B10BDE}" dt="2025-01-16T08:23:54.554" v="9121" actId="1076"/>
          <ac:spMkLst>
            <pc:docMk/>
            <pc:sldMk cId="1055421812" sldId="311"/>
            <ac:spMk id="6" creationId="{55BB6132-BC7B-AC9C-FA5C-5D32E728D7DE}"/>
          </ac:spMkLst>
        </pc:spChg>
        <pc:spChg chg="mod">
          <ac:chgData name="Aastha Dodeja" userId="127dcee6-c045-4ab3-87c9-3322bdaab09f" providerId="ADAL" clId="{B377D57F-F76B-468E-91C6-20CD13B10BDE}" dt="2025-01-16T08:23:05.582" v="9080" actId="14100"/>
          <ac:spMkLst>
            <pc:docMk/>
            <pc:sldMk cId="1055421812" sldId="311"/>
            <ac:spMk id="8" creationId="{426D3213-14E3-7618-82B8-02E61EA4D49C}"/>
          </ac:spMkLst>
        </pc:spChg>
        <pc:grpChg chg="del">
          <ac:chgData name="Aastha Dodeja" userId="127dcee6-c045-4ab3-87c9-3322bdaab09f" providerId="ADAL" clId="{B377D57F-F76B-468E-91C6-20CD13B10BDE}" dt="2025-01-15T04:52:05.141" v="7914" actId="478"/>
          <ac:grpSpMkLst>
            <pc:docMk/>
            <pc:sldMk cId="1055421812" sldId="311"/>
            <ac:grpSpMk id="11" creationId="{50C9972E-4C38-9F71-5E66-A0CA5A036487}"/>
          </ac:grpSpMkLst>
        </pc:grpChg>
        <pc:picChg chg="add mod">
          <ac:chgData name="Aastha Dodeja" userId="127dcee6-c045-4ab3-87c9-3322bdaab09f" providerId="ADAL" clId="{B377D57F-F76B-468E-91C6-20CD13B10BDE}" dt="2025-01-15T05:10:26.502" v="8582"/>
          <ac:picMkLst>
            <pc:docMk/>
            <pc:sldMk cId="1055421812" sldId="311"/>
            <ac:picMk id="3" creationId="{4E69DB1D-0B89-A14A-01BF-DC423593AB6A}"/>
          </ac:picMkLst>
        </pc:picChg>
        <pc:picChg chg="add del mod">
          <ac:chgData name="Aastha Dodeja" userId="127dcee6-c045-4ab3-87c9-3322bdaab09f" providerId="ADAL" clId="{B377D57F-F76B-468E-91C6-20CD13B10BDE}" dt="2025-01-15T07:21:36.883" v="8913" actId="478"/>
          <ac:picMkLst>
            <pc:docMk/>
            <pc:sldMk cId="1055421812" sldId="311"/>
            <ac:picMk id="7" creationId="{8B2327D3-2F17-5D2A-7694-28577616DE44}"/>
          </ac:picMkLst>
        </pc:picChg>
        <pc:picChg chg="mod">
          <ac:chgData name="Aastha Dodeja" userId="127dcee6-c045-4ab3-87c9-3322bdaab09f" providerId="ADAL" clId="{B377D57F-F76B-468E-91C6-20CD13B10BDE}" dt="2025-01-15T04:56:07.299" v="8203" actId="14100"/>
          <ac:picMkLst>
            <pc:docMk/>
            <pc:sldMk cId="1055421812" sldId="311"/>
            <ac:picMk id="216" creationId="{2BDCC579-FF4C-4BDA-BA7A-96C2B501CC8E}"/>
          </ac:picMkLst>
        </pc:picChg>
        <pc:picChg chg="add del">
          <ac:chgData name="Aastha Dodeja" userId="127dcee6-c045-4ab3-87c9-3322bdaab09f" providerId="ADAL" clId="{B377D57F-F76B-468E-91C6-20CD13B10BDE}" dt="2025-01-15T04:52:22.878" v="7925" actId="478"/>
          <ac:picMkLst>
            <pc:docMk/>
            <pc:sldMk cId="1055421812" sldId="311"/>
            <ac:picMk id="217" creationId="{A78CFB62-A400-1BAF-D68C-B1B3183B3605}"/>
          </ac:picMkLst>
        </pc:picChg>
        <pc:cxnChg chg="mod">
          <ac:chgData name="Aastha Dodeja" userId="127dcee6-c045-4ab3-87c9-3322bdaab09f" providerId="ADAL" clId="{B377D57F-F76B-468E-91C6-20CD13B10BDE}" dt="2025-01-15T04:54:28.567" v="8115" actId="208"/>
          <ac:cxnSpMkLst>
            <pc:docMk/>
            <pc:sldMk cId="1055421812" sldId="311"/>
            <ac:cxnSpMk id="9" creationId="{494401D5-8327-EE11-7F19-EB107544F6C4}"/>
          </ac:cxnSpMkLst>
        </pc:cxnChg>
      </pc:sldChg>
      <pc:sldChg chg="addSp delSp modSp add del mod">
        <pc:chgData name="Aastha Dodeja" userId="127dcee6-c045-4ab3-87c9-3322bdaab09f" providerId="ADAL" clId="{B377D57F-F76B-468E-91C6-20CD13B10BDE}" dt="2025-01-14T07:36:21.931" v="5799" actId="47"/>
        <pc:sldMkLst>
          <pc:docMk/>
          <pc:sldMk cId="978546175" sldId="316"/>
        </pc:sldMkLst>
      </pc:sldChg>
      <pc:sldChg chg="addSp modSp add mod">
        <pc:chgData name="Aastha Dodeja" userId="127dcee6-c045-4ab3-87c9-3322bdaab09f" providerId="ADAL" clId="{B377D57F-F76B-468E-91C6-20CD13B10BDE}" dt="2025-01-15T07:21:32.264" v="8912"/>
        <pc:sldMkLst>
          <pc:docMk/>
          <pc:sldMk cId="4079476726" sldId="318"/>
        </pc:sldMkLst>
        <pc:spChg chg="mod">
          <ac:chgData name="Aastha Dodeja" userId="127dcee6-c045-4ab3-87c9-3322bdaab09f" providerId="ADAL" clId="{B377D57F-F76B-468E-91C6-20CD13B10BDE}" dt="2025-01-15T04:51:53.659" v="7910" actId="207"/>
          <ac:spMkLst>
            <pc:docMk/>
            <pc:sldMk cId="4079476726" sldId="318"/>
            <ac:spMk id="4" creationId="{4F0F41FC-DA4C-4272-3FE8-264145F9F9A0}"/>
          </ac:spMkLst>
        </pc:spChg>
        <pc:picChg chg="add mod">
          <ac:chgData name="Aastha Dodeja" userId="127dcee6-c045-4ab3-87c9-3322bdaab09f" providerId="ADAL" clId="{B377D57F-F76B-468E-91C6-20CD13B10BDE}" dt="2025-01-15T05:10:33.107" v="8585" actId="1036"/>
          <ac:picMkLst>
            <pc:docMk/>
            <pc:sldMk cId="4079476726" sldId="318"/>
            <ac:picMk id="5" creationId="{8A22F6B3-4361-BE44-8FA4-8EBFCB37D183}"/>
          </ac:picMkLst>
        </pc:picChg>
        <pc:picChg chg="add mod">
          <ac:chgData name="Aastha Dodeja" userId="127dcee6-c045-4ab3-87c9-3322bdaab09f" providerId="ADAL" clId="{B377D57F-F76B-468E-91C6-20CD13B10BDE}" dt="2025-01-15T07:21:32.264" v="8912"/>
          <ac:picMkLst>
            <pc:docMk/>
            <pc:sldMk cId="4079476726" sldId="318"/>
            <ac:picMk id="6" creationId="{1495DDBB-A6FF-FF86-D3DD-A226DAF1FA10}"/>
          </ac:picMkLst>
        </pc:picChg>
      </pc:sldChg>
      <pc:sldChg chg="add">
        <pc:chgData name="Aastha Dodeja" userId="127dcee6-c045-4ab3-87c9-3322bdaab09f" providerId="ADAL" clId="{B377D57F-F76B-468E-91C6-20CD13B10BDE}" dt="2025-01-13T11:30:19.400" v="5124"/>
        <pc:sldMkLst>
          <pc:docMk/>
          <pc:sldMk cId="3414472376" sldId="319"/>
        </pc:sldMkLst>
      </pc:sldChg>
      <pc:sldChg chg="add">
        <pc:chgData name="Aastha Dodeja" userId="127dcee6-c045-4ab3-87c9-3322bdaab09f" providerId="ADAL" clId="{B377D57F-F76B-468E-91C6-20CD13B10BDE}" dt="2025-01-13T11:30:19.400" v="5124"/>
        <pc:sldMkLst>
          <pc:docMk/>
          <pc:sldMk cId="523833328" sldId="320"/>
        </pc:sldMkLst>
      </pc:sldChg>
      <pc:sldChg chg="add">
        <pc:chgData name="Aastha Dodeja" userId="127dcee6-c045-4ab3-87c9-3322bdaab09f" providerId="ADAL" clId="{B377D57F-F76B-468E-91C6-20CD13B10BDE}" dt="2025-01-13T11:30:19.400" v="5124"/>
        <pc:sldMkLst>
          <pc:docMk/>
          <pc:sldMk cId="705620865" sldId="321"/>
        </pc:sldMkLst>
      </pc:sldChg>
      <pc:sldChg chg="addSp delSp modSp new del mod setBg">
        <pc:chgData name="Aastha Dodeja" userId="127dcee6-c045-4ab3-87c9-3322bdaab09f" providerId="ADAL" clId="{B377D57F-F76B-468E-91C6-20CD13B10BDE}" dt="2025-01-14T09:23:09.543" v="6308" actId="47"/>
        <pc:sldMkLst>
          <pc:docMk/>
          <pc:sldMk cId="289245769" sldId="322"/>
        </pc:sldMkLst>
      </pc:sldChg>
      <pc:sldChg chg="addSp delSp modSp add del mod">
        <pc:chgData name="Aastha Dodeja" userId="127dcee6-c045-4ab3-87c9-3322bdaab09f" providerId="ADAL" clId="{B377D57F-F76B-468E-91C6-20CD13B10BDE}" dt="2025-01-14T09:23:11.379" v="6309" actId="47"/>
        <pc:sldMkLst>
          <pc:docMk/>
          <pc:sldMk cId="90428553" sldId="323"/>
        </pc:sldMkLst>
      </pc:sldChg>
      <pc:sldChg chg="addSp delSp modSp add mod ord">
        <pc:chgData name="Aastha Dodeja" userId="127dcee6-c045-4ab3-87c9-3322bdaab09f" providerId="ADAL" clId="{B377D57F-F76B-468E-91C6-20CD13B10BDE}" dt="2025-01-15T10:26:49.831" v="9067" actId="1076"/>
        <pc:sldMkLst>
          <pc:docMk/>
          <pc:sldMk cId="429741918" sldId="324"/>
        </pc:sldMkLst>
        <pc:spChg chg="mod">
          <ac:chgData name="Aastha Dodeja" userId="127dcee6-c045-4ab3-87c9-3322bdaab09f" providerId="ADAL" clId="{B377D57F-F76B-468E-91C6-20CD13B10BDE}" dt="2025-01-14T09:41:20.834" v="6443" actId="207"/>
          <ac:spMkLst>
            <pc:docMk/>
            <pc:sldMk cId="429741918" sldId="324"/>
            <ac:spMk id="2" creationId="{3BC980E6-AF25-5E58-1E68-CBABA9243828}"/>
          </ac:spMkLst>
        </pc:spChg>
        <pc:spChg chg="mod">
          <ac:chgData name="Aastha Dodeja" userId="127dcee6-c045-4ab3-87c9-3322bdaab09f" providerId="ADAL" clId="{B377D57F-F76B-468E-91C6-20CD13B10BDE}" dt="2025-01-14T11:35:04.286" v="7592" actId="14100"/>
          <ac:spMkLst>
            <pc:docMk/>
            <pc:sldMk cId="429741918" sldId="324"/>
            <ac:spMk id="4" creationId="{AC477B69-24CF-C4AB-58D5-427C44D324AC}"/>
          </ac:spMkLst>
        </pc:spChg>
        <pc:spChg chg="mod topLvl">
          <ac:chgData name="Aastha Dodeja" userId="127dcee6-c045-4ab3-87c9-3322bdaab09f" providerId="ADAL" clId="{B377D57F-F76B-468E-91C6-20CD13B10BDE}" dt="2025-01-14T11:26:43" v="7337" actId="207"/>
          <ac:spMkLst>
            <pc:docMk/>
            <pc:sldMk cId="429741918" sldId="324"/>
            <ac:spMk id="5" creationId="{69182F5F-1C02-EB35-44B5-04FC3F45A4FB}"/>
          </ac:spMkLst>
        </pc:spChg>
        <pc:spChg chg="add mod ord">
          <ac:chgData name="Aastha Dodeja" userId="127dcee6-c045-4ab3-87c9-3322bdaab09f" providerId="ADAL" clId="{B377D57F-F76B-468E-91C6-20CD13B10BDE}" dt="2025-01-15T07:12:07.010" v="8855" actId="1076"/>
          <ac:spMkLst>
            <pc:docMk/>
            <pc:sldMk cId="429741918" sldId="324"/>
            <ac:spMk id="8" creationId="{69332EF6-AFCB-7B86-6D6D-2D8A22495A88}"/>
          </ac:spMkLst>
        </pc:spChg>
        <pc:spChg chg="add mod">
          <ac:chgData name="Aastha Dodeja" userId="127dcee6-c045-4ab3-87c9-3322bdaab09f" providerId="ADAL" clId="{B377D57F-F76B-468E-91C6-20CD13B10BDE}" dt="2025-01-15T10:26:44.491" v="9066" actId="1035"/>
          <ac:spMkLst>
            <pc:docMk/>
            <pc:sldMk cId="429741918" sldId="324"/>
            <ac:spMk id="10" creationId="{ECAC521D-32FF-5BE6-E4AC-10693278B744}"/>
          </ac:spMkLst>
        </pc:spChg>
        <pc:spChg chg="add mod">
          <ac:chgData name="Aastha Dodeja" userId="127dcee6-c045-4ab3-87c9-3322bdaab09f" providerId="ADAL" clId="{B377D57F-F76B-468E-91C6-20CD13B10BDE}" dt="2025-01-15T10:26:49.831" v="9067" actId="1076"/>
          <ac:spMkLst>
            <pc:docMk/>
            <pc:sldMk cId="429741918" sldId="324"/>
            <ac:spMk id="27" creationId="{9B49628B-378B-A361-97A1-BAEA9D2DE793}"/>
          </ac:spMkLst>
        </pc:spChg>
        <pc:spChg chg="add mod">
          <ac:chgData name="Aastha Dodeja" userId="127dcee6-c045-4ab3-87c9-3322bdaab09f" providerId="ADAL" clId="{B377D57F-F76B-468E-91C6-20CD13B10BDE}" dt="2025-01-15T10:26:36.989" v="9057" actId="1035"/>
          <ac:spMkLst>
            <pc:docMk/>
            <pc:sldMk cId="429741918" sldId="324"/>
            <ac:spMk id="28" creationId="{2CBB17EA-0450-5796-E85C-6B12F742C6EC}"/>
          </ac:spMkLst>
        </pc:spChg>
        <pc:spChg chg="mod topLvl">
          <ac:chgData name="Aastha Dodeja" userId="127dcee6-c045-4ab3-87c9-3322bdaab09f" providerId="ADAL" clId="{B377D57F-F76B-468E-91C6-20CD13B10BDE}" dt="2025-01-14T11:26:33.471" v="7336" actId="207"/>
          <ac:spMkLst>
            <pc:docMk/>
            <pc:sldMk cId="429741918" sldId="324"/>
            <ac:spMk id="35" creationId="{122934F9-3E58-1DE2-0866-5A3A876CAD32}"/>
          </ac:spMkLst>
        </pc:spChg>
        <pc:spChg chg="mod topLvl">
          <ac:chgData name="Aastha Dodeja" userId="127dcee6-c045-4ab3-87c9-3322bdaab09f" providerId="ADAL" clId="{B377D57F-F76B-468E-91C6-20CD13B10BDE}" dt="2025-01-14T11:26:46.991" v="7338" actId="207"/>
          <ac:spMkLst>
            <pc:docMk/>
            <pc:sldMk cId="429741918" sldId="324"/>
            <ac:spMk id="36" creationId="{A3103586-6893-A043-AE11-530F67765194}"/>
          </ac:spMkLst>
        </pc:spChg>
        <pc:spChg chg="mod topLvl">
          <ac:chgData name="Aastha Dodeja" userId="127dcee6-c045-4ab3-87c9-3322bdaab09f" providerId="ADAL" clId="{B377D57F-F76B-468E-91C6-20CD13B10BDE}" dt="2025-01-14T11:26:33.471" v="7336" actId="207"/>
          <ac:spMkLst>
            <pc:docMk/>
            <pc:sldMk cId="429741918" sldId="324"/>
            <ac:spMk id="37" creationId="{BA73D656-7E88-D7E2-C9EE-3CC25B40EDC7}"/>
          </ac:spMkLst>
        </pc:spChg>
        <pc:spChg chg="mod topLvl">
          <ac:chgData name="Aastha Dodeja" userId="127dcee6-c045-4ab3-87c9-3322bdaab09f" providerId="ADAL" clId="{B377D57F-F76B-468E-91C6-20CD13B10BDE}" dt="2025-01-14T11:27:30.914" v="7345" actId="14826"/>
          <ac:spMkLst>
            <pc:docMk/>
            <pc:sldMk cId="429741918" sldId="324"/>
            <ac:spMk id="40" creationId="{D3F0FB09-9FF7-A04F-D852-A1ABBB0C1D71}"/>
          </ac:spMkLst>
        </pc:spChg>
        <pc:spChg chg="mod topLvl">
          <ac:chgData name="Aastha Dodeja" userId="127dcee6-c045-4ab3-87c9-3322bdaab09f" providerId="ADAL" clId="{B377D57F-F76B-468E-91C6-20CD13B10BDE}" dt="2025-01-14T11:27:30.914" v="7345" actId="14826"/>
          <ac:spMkLst>
            <pc:docMk/>
            <pc:sldMk cId="429741918" sldId="324"/>
            <ac:spMk id="41" creationId="{31ED0526-4BA8-7F6A-D845-C1F5E7303C95}"/>
          </ac:spMkLst>
        </pc:spChg>
        <pc:spChg chg="mod topLvl">
          <ac:chgData name="Aastha Dodeja" userId="127dcee6-c045-4ab3-87c9-3322bdaab09f" providerId="ADAL" clId="{B377D57F-F76B-468E-91C6-20CD13B10BDE}" dt="2025-01-14T11:27:18.799" v="7344" actId="14826"/>
          <ac:spMkLst>
            <pc:docMk/>
            <pc:sldMk cId="429741918" sldId="324"/>
            <ac:spMk id="42" creationId="{85C226D4-E6BF-2F0E-0DD0-FFFB9242EB6B}"/>
          </ac:spMkLst>
        </pc:spChg>
        <pc:spChg chg="mod topLvl">
          <ac:chgData name="Aastha Dodeja" userId="127dcee6-c045-4ab3-87c9-3322bdaab09f" providerId="ADAL" clId="{B377D57F-F76B-468E-91C6-20CD13B10BDE}" dt="2025-01-14T11:27:18.799" v="7344" actId="14826"/>
          <ac:spMkLst>
            <pc:docMk/>
            <pc:sldMk cId="429741918" sldId="324"/>
            <ac:spMk id="43" creationId="{FB5B2973-9245-E117-F5C4-77573AC5CB2A}"/>
          </ac:spMkLst>
        </pc:spChg>
        <pc:spChg chg="mod topLvl">
          <ac:chgData name="Aastha Dodeja" userId="127dcee6-c045-4ab3-87c9-3322bdaab09f" providerId="ADAL" clId="{B377D57F-F76B-468E-91C6-20CD13B10BDE}" dt="2025-01-14T11:26:57.779" v="7341" actId="207"/>
          <ac:spMkLst>
            <pc:docMk/>
            <pc:sldMk cId="429741918" sldId="324"/>
            <ac:spMk id="44" creationId="{7B474E71-0D3D-7AA6-3E7D-290841A7BD2E}"/>
          </ac:spMkLst>
        </pc:spChg>
        <pc:spChg chg="mod topLvl">
          <ac:chgData name="Aastha Dodeja" userId="127dcee6-c045-4ab3-87c9-3322bdaab09f" providerId="ADAL" clId="{B377D57F-F76B-468E-91C6-20CD13B10BDE}" dt="2025-01-14T11:24:30.651" v="7245" actId="164"/>
          <ac:spMkLst>
            <pc:docMk/>
            <pc:sldMk cId="429741918" sldId="324"/>
            <ac:spMk id="45" creationId="{FE8123E8-A4B4-37FD-98F1-1AFCB556D86D}"/>
          </ac:spMkLst>
        </pc:spChg>
        <pc:spChg chg="mod topLvl">
          <ac:chgData name="Aastha Dodeja" userId="127dcee6-c045-4ab3-87c9-3322bdaab09f" providerId="ADAL" clId="{B377D57F-F76B-468E-91C6-20CD13B10BDE}" dt="2025-01-14T11:27:01.999" v="7342" actId="207"/>
          <ac:spMkLst>
            <pc:docMk/>
            <pc:sldMk cId="429741918" sldId="324"/>
            <ac:spMk id="46" creationId="{4B2D7018-B5EA-8AD9-686B-A3245B87464C}"/>
          </ac:spMkLst>
        </pc:spChg>
        <pc:spChg chg="mod topLvl">
          <ac:chgData name="Aastha Dodeja" userId="127dcee6-c045-4ab3-87c9-3322bdaab09f" providerId="ADAL" clId="{B377D57F-F76B-468E-91C6-20CD13B10BDE}" dt="2025-01-14T11:24:32.519" v="7246" actId="164"/>
          <ac:spMkLst>
            <pc:docMk/>
            <pc:sldMk cId="429741918" sldId="324"/>
            <ac:spMk id="47" creationId="{52521007-93C5-6FCE-C8E3-2E30C025939D}"/>
          </ac:spMkLst>
        </pc:spChg>
        <pc:spChg chg="add mod">
          <ac:chgData name="Aastha Dodeja" userId="127dcee6-c045-4ab3-87c9-3322bdaab09f" providerId="ADAL" clId="{B377D57F-F76B-468E-91C6-20CD13B10BDE}" dt="2025-01-14T11:29:25.318" v="7350" actId="14826"/>
          <ac:spMkLst>
            <pc:docMk/>
            <pc:sldMk cId="429741918" sldId="324"/>
            <ac:spMk id="63" creationId="{C57E0730-3480-EAAF-3302-3DD42A2A9FB6}"/>
          </ac:spMkLst>
        </pc:spChg>
        <pc:spChg chg="add mod">
          <ac:chgData name="Aastha Dodeja" userId="127dcee6-c045-4ab3-87c9-3322bdaab09f" providerId="ADAL" clId="{B377D57F-F76B-468E-91C6-20CD13B10BDE}" dt="2025-01-14T11:29:30.468" v="7351" actId="14826"/>
          <ac:spMkLst>
            <pc:docMk/>
            <pc:sldMk cId="429741918" sldId="324"/>
            <ac:spMk id="2048" creationId="{347FDBE3-28CD-A3EC-F038-28B77EC222CD}"/>
          </ac:spMkLst>
        </pc:spChg>
        <pc:spChg chg="mod">
          <ac:chgData name="Aastha Dodeja" userId="127dcee6-c045-4ab3-87c9-3322bdaab09f" providerId="ADAL" clId="{B377D57F-F76B-468E-91C6-20CD13B10BDE}" dt="2025-01-14T11:29:30.468" v="7351" actId="14826"/>
          <ac:spMkLst>
            <pc:docMk/>
            <pc:sldMk cId="429741918" sldId="324"/>
            <ac:spMk id="2051" creationId="{615790C7-399D-B37C-67AA-224EFEBFE8CD}"/>
          </ac:spMkLst>
        </pc:spChg>
        <pc:spChg chg="mod">
          <ac:chgData name="Aastha Dodeja" userId="127dcee6-c045-4ab3-87c9-3322bdaab09f" providerId="ADAL" clId="{B377D57F-F76B-468E-91C6-20CD13B10BDE}" dt="2025-01-14T11:29:25.318" v="7350" actId="14826"/>
          <ac:spMkLst>
            <pc:docMk/>
            <pc:sldMk cId="429741918" sldId="324"/>
            <ac:spMk id="2054" creationId="{7797BBDA-D6E9-8D87-62C9-560BE473CD48}"/>
          </ac:spMkLst>
        </pc:spChg>
        <pc:spChg chg="add mod">
          <ac:chgData name="Aastha Dodeja" userId="127dcee6-c045-4ab3-87c9-3322bdaab09f" providerId="ADAL" clId="{B377D57F-F76B-468E-91C6-20CD13B10BDE}" dt="2025-01-14T11:31:29.310" v="7406" actId="1076"/>
          <ac:spMkLst>
            <pc:docMk/>
            <pc:sldMk cId="429741918" sldId="324"/>
            <ac:spMk id="2066" creationId="{8C82D249-8F43-C065-E808-6512DDCD4882}"/>
          </ac:spMkLst>
        </pc:spChg>
        <pc:spChg chg="add mod">
          <ac:chgData name="Aastha Dodeja" userId="127dcee6-c045-4ab3-87c9-3322bdaab09f" providerId="ADAL" clId="{B377D57F-F76B-468E-91C6-20CD13B10BDE}" dt="2025-01-14T11:32:29.262" v="7450" actId="1076"/>
          <ac:spMkLst>
            <pc:docMk/>
            <pc:sldMk cId="429741918" sldId="324"/>
            <ac:spMk id="2067" creationId="{8F260429-2083-31A8-E605-88B60230311B}"/>
          </ac:spMkLst>
        </pc:spChg>
        <pc:spChg chg="add mod">
          <ac:chgData name="Aastha Dodeja" userId="127dcee6-c045-4ab3-87c9-3322bdaab09f" providerId="ADAL" clId="{B377D57F-F76B-468E-91C6-20CD13B10BDE}" dt="2025-01-14T11:32:54.574" v="7475" actId="1076"/>
          <ac:spMkLst>
            <pc:docMk/>
            <pc:sldMk cId="429741918" sldId="324"/>
            <ac:spMk id="2068" creationId="{020F46EA-0C58-7354-3FC0-56A151F83029}"/>
          </ac:spMkLst>
        </pc:spChg>
        <pc:spChg chg="add mod">
          <ac:chgData name="Aastha Dodeja" userId="127dcee6-c045-4ab3-87c9-3322bdaab09f" providerId="ADAL" clId="{B377D57F-F76B-468E-91C6-20CD13B10BDE}" dt="2025-01-14T11:33:41.701" v="7537"/>
          <ac:spMkLst>
            <pc:docMk/>
            <pc:sldMk cId="429741918" sldId="324"/>
            <ac:spMk id="2069" creationId="{B9A641CB-34C2-9428-616E-60BCC154337A}"/>
          </ac:spMkLst>
        </pc:spChg>
        <pc:spChg chg="add mod">
          <ac:chgData name="Aastha Dodeja" userId="127dcee6-c045-4ab3-87c9-3322bdaab09f" providerId="ADAL" clId="{B377D57F-F76B-468E-91C6-20CD13B10BDE}" dt="2025-01-14T11:34:28.701" v="7588" actId="1076"/>
          <ac:spMkLst>
            <pc:docMk/>
            <pc:sldMk cId="429741918" sldId="324"/>
            <ac:spMk id="2070" creationId="{50180A51-F615-E5BB-6737-E836F194D6E1}"/>
          </ac:spMkLst>
        </pc:spChg>
        <pc:grpChg chg="add mod">
          <ac:chgData name="Aastha Dodeja" userId="127dcee6-c045-4ab3-87c9-3322bdaab09f" providerId="ADAL" clId="{B377D57F-F76B-468E-91C6-20CD13B10BDE}" dt="2025-01-14T09:17:32.942" v="6244" actId="1036"/>
          <ac:grpSpMkLst>
            <pc:docMk/>
            <pc:sldMk cId="429741918" sldId="324"/>
            <ac:grpSpMk id="3" creationId="{90DA7AB1-9E61-F076-CCB9-DCB6E4476931}"/>
          </ac:grpSpMkLst>
        </pc:grpChg>
        <pc:grpChg chg="add mod">
          <ac:chgData name="Aastha Dodeja" userId="127dcee6-c045-4ab3-87c9-3322bdaab09f" providerId="ADAL" clId="{B377D57F-F76B-468E-91C6-20CD13B10BDE}" dt="2025-01-14T11:26:33.471" v="7336" actId="207"/>
          <ac:grpSpMkLst>
            <pc:docMk/>
            <pc:sldMk cId="429741918" sldId="324"/>
            <ac:grpSpMk id="39" creationId="{47238DAC-85D2-FA6E-8E0B-3258BB92A263}"/>
          </ac:grpSpMkLst>
        </pc:grpChg>
        <pc:grpChg chg="add mod">
          <ac:chgData name="Aastha Dodeja" userId="127dcee6-c045-4ab3-87c9-3322bdaab09f" providerId="ADAL" clId="{B377D57F-F76B-468E-91C6-20CD13B10BDE}" dt="2025-01-14T11:26:33.471" v="7336" actId="207"/>
          <ac:grpSpMkLst>
            <pc:docMk/>
            <pc:sldMk cId="429741918" sldId="324"/>
            <ac:grpSpMk id="54" creationId="{3B65DFD8-9841-AA1D-9F7B-39422F11E6D3}"/>
          </ac:grpSpMkLst>
        </pc:grpChg>
        <pc:grpChg chg="add mod">
          <ac:chgData name="Aastha Dodeja" userId="127dcee6-c045-4ab3-87c9-3322bdaab09f" providerId="ADAL" clId="{B377D57F-F76B-468E-91C6-20CD13B10BDE}" dt="2025-01-14T11:27:30.914" v="7345" actId="14826"/>
          <ac:grpSpMkLst>
            <pc:docMk/>
            <pc:sldMk cId="429741918" sldId="324"/>
            <ac:grpSpMk id="57" creationId="{0633BE62-35F5-9C91-9DAC-DF94C163E3A6}"/>
          </ac:grpSpMkLst>
        </pc:grpChg>
        <pc:grpChg chg="add mod">
          <ac:chgData name="Aastha Dodeja" userId="127dcee6-c045-4ab3-87c9-3322bdaab09f" providerId="ADAL" clId="{B377D57F-F76B-468E-91C6-20CD13B10BDE}" dt="2025-01-14T11:27:18.799" v="7344" actId="14826"/>
          <ac:grpSpMkLst>
            <pc:docMk/>
            <pc:sldMk cId="429741918" sldId="324"/>
            <ac:grpSpMk id="58" creationId="{92CE1EF3-A0DC-2041-3184-2218462DB54E}"/>
          </ac:grpSpMkLst>
        </pc:grpChg>
        <pc:grpChg chg="add mod">
          <ac:chgData name="Aastha Dodeja" userId="127dcee6-c045-4ab3-87c9-3322bdaab09f" providerId="ADAL" clId="{B377D57F-F76B-468E-91C6-20CD13B10BDE}" dt="2025-01-14T11:24:30.651" v="7245" actId="164"/>
          <ac:grpSpMkLst>
            <pc:docMk/>
            <pc:sldMk cId="429741918" sldId="324"/>
            <ac:grpSpMk id="59" creationId="{CF90EA10-4169-E1A1-818D-C874091AC03C}"/>
          </ac:grpSpMkLst>
        </pc:grpChg>
        <pc:grpChg chg="add mod">
          <ac:chgData name="Aastha Dodeja" userId="127dcee6-c045-4ab3-87c9-3322bdaab09f" providerId="ADAL" clId="{B377D57F-F76B-468E-91C6-20CD13B10BDE}" dt="2025-01-14T11:24:32.519" v="7246" actId="164"/>
          <ac:grpSpMkLst>
            <pc:docMk/>
            <pc:sldMk cId="429741918" sldId="324"/>
            <ac:grpSpMk id="60" creationId="{D2B8ABDB-1C3D-4BE1-094C-3D0BB0DA9772}"/>
          </ac:grpSpMkLst>
        </pc:grpChg>
        <pc:grpChg chg="add mod">
          <ac:chgData name="Aastha Dodeja" userId="127dcee6-c045-4ab3-87c9-3322bdaab09f" providerId="ADAL" clId="{B377D57F-F76B-468E-91C6-20CD13B10BDE}" dt="2025-01-14T11:29:30.468" v="7351" actId="14826"/>
          <ac:grpSpMkLst>
            <pc:docMk/>
            <pc:sldMk cId="429741918" sldId="324"/>
            <ac:grpSpMk id="2049" creationId="{C86630F1-AF77-2873-7A18-80C30DDE0B3E}"/>
          </ac:grpSpMkLst>
        </pc:grpChg>
        <pc:grpChg chg="add mod">
          <ac:chgData name="Aastha Dodeja" userId="127dcee6-c045-4ab3-87c9-3322bdaab09f" providerId="ADAL" clId="{B377D57F-F76B-468E-91C6-20CD13B10BDE}" dt="2025-01-14T11:29:25.318" v="7350" actId="14826"/>
          <ac:grpSpMkLst>
            <pc:docMk/>
            <pc:sldMk cId="429741918" sldId="324"/>
            <ac:grpSpMk id="2053" creationId="{6ED75D29-2EFD-4BA1-7377-8165EC23DF81}"/>
          </ac:grpSpMkLst>
        </pc:grpChg>
        <pc:grpChg chg="add mod">
          <ac:chgData name="Aastha Dodeja" userId="127dcee6-c045-4ab3-87c9-3322bdaab09f" providerId="ADAL" clId="{B377D57F-F76B-468E-91C6-20CD13B10BDE}" dt="2025-01-15T10:26:36.989" v="9057" actId="1035"/>
          <ac:grpSpMkLst>
            <pc:docMk/>
            <pc:sldMk cId="429741918" sldId="324"/>
            <ac:grpSpMk id="2056" creationId="{EC5EF9D5-0E86-E35B-9C12-7D313A941049}"/>
          </ac:grpSpMkLst>
        </pc:grpChg>
        <pc:grpChg chg="add mod">
          <ac:chgData name="Aastha Dodeja" userId="127dcee6-c045-4ab3-87c9-3322bdaab09f" providerId="ADAL" clId="{B377D57F-F76B-468E-91C6-20CD13B10BDE}" dt="2025-01-15T10:26:44.491" v="9066" actId="1035"/>
          <ac:grpSpMkLst>
            <pc:docMk/>
            <pc:sldMk cId="429741918" sldId="324"/>
            <ac:grpSpMk id="2057" creationId="{20DAC778-EE0A-18EE-5FF2-534CEB7EFF25}"/>
          </ac:grpSpMkLst>
        </pc:grpChg>
        <pc:grpChg chg="add mod">
          <ac:chgData name="Aastha Dodeja" userId="127dcee6-c045-4ab3-87c9-3322bdaab09f" providerId="ADAL" clId="{B377D57F-F76B-468E-91C6-20CD13B10BDE}" dt="2025-01-15T10:26:44.491" v="9066" actId="1035"/>
          <ac:grpSpMkLst>
            <pc:docMk/>
            <pc:sldMk cId="429741918" sldId="324"/>
            <ac:grpSpMk id="2058" creationId="{A6ACFF11-9B73-8191-1FCB-EEA44C42AE03}"/>
          </ac:grpSpMkLst>
        </pc:grpChg>
        <pc:grpChg chg="add mod">
          <ac:chgData name="Aastha Dodeja" userId="127dcee6-c045-4ab3-87c9-3322bdaab09f" providerId="ADAL" clId="{B377D57F-F76B-468E-91C6-20CD13B10BDE}" dt="2025-01-15T10:26:44.491" v="9066" actId="1035"/>
          <ac:grpSpMkLst>
            <pc:docMk/>
            <pc:sldMk cId="429741918" sldId="324"/>
            <ac:grpSpMk id="2059" creationId="{B349AE00-79CB-94B1-8E9D-24A83F408273}"/>
          </ac:grpSpMkLst>
        </pc:grpChg>
        <pc:grpChg chg="add mod">
          <ac:chgData name="Aastha Dodeja" userId="127dcee6-c045-4ab3-87c9-3322bdaab09f" providerId="ADAL" clId="{B377D57F-F76B-468E-91C6-20CD13B10BDE}" dt="2025-01-15T10:26:36.989" v="9057" actId="1035"/>
          <ac:grpSpMkLst>
            <pc:docMk/>
            <pc:sldMk cId="429741918" sldId="324"/>
            <ac:grpSpMk id="2060" creationId="{86784CAA-FA18-A08F-E69E-F16A9BDBBC7C}"/>
          </ac:grpSpMkLst>
        </pc:grpChg>
        <pc:grpChg chg="add mod">
          <ac:chgData name="Aastha Dodeja" userId="127dcee6-c045-4ab3-87c9-3322bdaab09f" providerId="ADAL" clId="{B377D57F-F76B-468E-91C6-20CD13B10BDE}" dt="2025-01-15T10:26:44.491" v="9066" actId="1035"/>
          <ac:grpSpMkLst>
            <pc:docMk/>
            <pc:sldMk cId="429741918" sldId="324"/>
            <ac:grpSpMk id="2061" creationId="{E5032D14-FF90-D6C4-D80A-4C5121D5151A}"/>
          </ac:grpSpMkLst>
        </pc:grpChg>
        <pc:grpChg chg="add mod">
          <ac:chgData name="Aastha Dodeja" userId="127dcee6-c045-4ab3-87c9-3322bdaab09f" providerId="ADAL" clId="{B377D57F-F76B-468E-91C6-20CD13B10BDE}" dt="2025-01-15T10:26:44.491" v="9066" actId="1035"/>
          <ac:grpSpMkLst>
            <pc:docMk/>
            <pc:sldMk cId="429741918" sldId="324"/>
            <ac:grpSpMk id="2062" creationId="{5CE9BC57-B57F-C0AF-28B9-37567D303082}"/>
          </ac:grpSpMkLst>
        </pc:grpChg>
        <pc:grpChg chg="add mod">
          <ac:chgData name="Aastha Dodeja" userId="127dcee6-c045-4ab3-87c9-3322bdaab09f" providerId="ADAL" clId="{B377D57F-F76B-468E-91C6-20CD13B10BDE}" dt="2025-01-15T10:26:44.491" v="9066" actId="1035"/>
          <ac:grpSpMkLst>
            <pc:docMk/>
            <pc:sldMk cId="429741918" sldId="324"/>
            <ac:grpSpMk id="2063" creationId="{218DC311-32B4-9E52-0A90-E47365444854}"/>
          </ac:grpSpMkLst>
        </pc:grpChg>
        <pc:picChg chg="mod">
          <ac:chgData name="Aastha Dodeja" userId="127dcee6-c045-4ab3-87c9-3322bdaab09f" providerId="ADAL" clId="{B377D57F-F76B-468E-91C6-20CD13B10BDE}" dt="2025-01-14T11:30:02.317" v="7352"/>
          <ac:picMkLst>
            <pc:docMk/>
            <pc:sldMk cId="429741918" sldId="324"/>
            <ac:picMk id="6" creationId="{45F05BD5-9EC5-BF91-7C44-7C0AFE00391E}"/>
          </ac:picMkLst>
        </pc:picChg>
        <pc:picChg chg="mod">
          <ac:chgData name="Aastha Dodeja" userId="127dcee6-c045-4ab3-87c9-3322bdaab09f" providerId="ADAL" clId="{B377D57F-F76B-468E-91C6-20CD13B10BDE}" dt="2025-01-14T11:30:07.943" v="7353"/>
          <ac:picMkLst>
            <pc:docMk/>
            <pc:sldMk cId="429741918" sldId="324"/>
            <ac:picMk id="7" creationId="{D82AC871-DE45-380D-EAFD-BCDED7E606A7}"/>
          </ac:picMkLst>
        </pc:picChg>
        <pc:picChg chg="add mod">
          <ac:chgData name="Aastha Dodeja" userId="127dcee6-c045-4ab3-87c9-3322bdaab09f" providerId="ADAL" clId="{B377D57F-F76B-468E-91C6-20CD13B10BDE}" dt="2025-01-15T05:10:11.263" v="8580"/>
          <ac:picMkLst>
            <pc:docMk/>
            <pc:sldMk cId="429741918" sldId="324"/>
            <ac:picMk id="9" creationId="{60356324-E748-761D-E837-4BCE4A7338CE}"/>
          </ac:picMkLst>
        </pc:picChg>
        <pc:picChg chg="add mod">
          <ac:chgData name="Aastha Dodeja" userId="127dcee6-c045-4ab3-87c9-3322bdaab09f" providerId="ADAL" clId="{B377D57F-F76B-468E-91C6-20CD13B10BDE}" dt="2025-01-15T10:24:09.852" v="9005" actId="14100"/>
          <ac:picMkLst>
            <pc:docMk/>
            <pc:sldMk cId="429741918" sldId="324"/>
            <ac:picMk id="15" creationId="{58528CDA-BEA9-86AE-C6E8-7B727989E116}"/>
          </ac:picMkLst>
        </pc:picChg>
        <pc:picChg chg="add mod">
          <ac:chgData name="Aastha Dodeja" userId="127dcee6-c045-4ab3-87c9-3322bdaab09f" providerId="ADAL" clId="{B377D57F-F76B-468E-91C6-20CD13B10BDE}" dt="2025-01-15T10:24:09.852" v="9005" actId="14100"/>
          <ac:picMkLst>
            <pc:docMk/>
            <pc:sldMk cId="429741918" sldId="324"/>
            <ac:picMk id="16" creationId="{8081BC3D-3F31-A861-3379-2312586B6E9F}"/>
          </ac:picMkLst>
        </pc:picChg>
        <pc:picChg chg="add mod">
          <ac:chgData name="Aastha Dodeja" userId="127dcee6-c045-4ab3-87c9-3322bdaab09f" providerId="ADAL" clId="{B377D57F-F76B-468E-91C6-20CD13B10BDE}" dt="2025-01-15T10:24:09.852" v="9005" actId="14100"/>
          <ac:picMkLst>
            <pc:docMk/>
            <pc:sldMk cId="429741918" sldId="324"/>
            <ac:picMk id="17" creationId="{7E32F058-E058-440E-A602-FF9F568814A7}"/>
          </ac:picMkLst>
        </pc:picChg>
        <pc:picChg chg="add mod">
          <ac:chgData name="Aastha Dodeja" userId="127dcee6-c045-4ab3-87c9-3322bdaab09f" providerId="ADAL" clId="{B377D57F-F76B-468E-91C6-20CD13B10BDE}" dt="2025-01-15T10:24:09.852" v="9005" actId="14100"/>
          <ac:picMkLst>
            <pc:docMk/>
            <pc:sldMk cId="429741918" sldId="324"/>
            <ac:picMk id="18" creationId="{2B10F7EE-A17A-F8AE-E6DB-E5F12251EE09}"/>
          </ac:picMkLst>
        </pc:picChg>
        <pc:picChg chg="add mod">
          <ac:chgData name="Aastha Dodeja" userId="127dcee6-c045-4ab3-87c9-3322bdaab09f" providerId="ADAL" clId="{B377D57F-F76B-468E-91C6-20CD13B10BDE}" dt="2025-01-15T10:24:09.852" v="9005" actId="14100"/>
          <ac:picMkLst>
            <pc:docMk/>
            <pc:sldMk cId="429741918" sldId="324"/>
            <ac:picMk id="19" creationId="{656E8EAA-9617-EA28-83F9-8D06E3BB1E05}"/>
          </ac:picMkLst>
        </pc:picChg>
        <pc:picChg chg="add mod">
          <ac:chgData name="Aastha Dodeja" userId="127dcee6-c045-4ab3-87c9-3322bdaab09f" providerId="ADAL" clId="{B377D57F-F76B-468E-91C6-20CD13B10BDE}" dt="2025-01-14T09:36:33.757" v="6392" actId="164"/>
          <ac:picMkLst>
            <pc:docMk/>
            <pc:sldMk cId="429741918" sldId="324"/>
            <ac:picMk id="30" creationId="{FB79E5A8-AA46-1CEE-5D13-48F203EC880E}"/>
          </ac:picMkLst>
        </pc:picChg>
        <pc:picChg chg="add mod">
          <ac:chgData name="Aastha Dodeja" userId="127dcee6-c045-4ab3-87c9-3322bdaab09f" providerId="ADAL" clId="{B377D57F-F76B-468E-91C6-20CD13B10BDE}" dt="2025-01-14T09:36:24.852" v="6390" actId="164"/>
          <ac:picMkLst>
            <pc:docMk/>
            <pc:sldMk cId="429741918" sldId="324"/>
            <ac:picMk id="31" creationId="{52D0ACE8-38B6-DDC8-F6A0-22CDA0AFC992}"/>
          </ac:picMkLst>
        </pc:picChg>
        <pc:picChg chg="add mod">
          <ac:chgData name="Aastha Dodeja" userId="127dcee6-c045-4ab3-87c9-3322bdaab09f" providerId="ADAL" clId="{B377D57F-F76B-468E-91C6-20CD13B10BDE}" dt="2025-01-14T11:27:18.799" v="7344" actId="14826"/>
          <ac:picMkLst>
            <pc:docMk/>
            <pc:sldMk cId="429741918" sldId="324"/>
            <ac:picMk id="32" creationId="{0522CE58-E842-7FDE-36F6-552DA717DBA8}"/>
          </ac:picMkLst>
        </pc:picChg>
        <pc:picChg chg="add mod">
          <ac:chgData name="Aastha Dodeja" userId="127dcee6-c045-4ab3-87c9-3322bdaab09f" providerId="ADAL" clId="{B377D57F-F76B-468E-91C6-20CD13B10BDE}" dt="2025-01-14T11:27:30.914" v="7345" actId="14826"/>
          <ac:picMkLst>
            <pc:docMk/>
            <pc:sldMk cId="429741918" sldId="324"/>
            <ac:picMk id="33" creationId="{E2842CDB-CA93-232B-CC2C-025A18057961}"/>
          </ac:picMkLst>
        </pc:picChg>
        <pc:picChg chg="add mod">
          <ac:chgData name="Aastha Dodeja" userId="127dcee6-c045-4ab3-87c9-3322bdaab09f" providerId="ADAL" clId="{B377D57F-F76B-468E-91C6-20CD13B10BDE}" dt="2025-01-14T11:26:33.471" v="7336" actId="207"/>
          <ac:picMkLst>
            <pc:docMk/>
            <pc:sldMk cId="429741918" sldId="324"/>
            <ac:picMk id="34" creationId="{B3E00E12-2FC2-2586-D70A-698A45F13F72}"/>
          </ac:picMkLst>
        </pc:picChg>
        <pc:picChg chg="add mod">
          <ac:chgData name="Aastha Dodeja" userId="127dcee6-c045-4ab3-87c9-3322bdaab09f" providerId="ADAL" clId="{B377D57F-F76B-468E-91C6-20CD13B10BDE}" dt="2025-01-14T11:26:33.471" v="7336" actId="207"/>
          <ac:picMkLst>
            <pc:docMk/>
            <pc:sldMk cId="429741918" sldId="324"/>
            <ac:picMk id="38" creationId="{9173F5D1-3521-6CCF-562C-7B0DA0A9E715}"/>
          </ac:picMkLst>
        </pc:picChg>
        <pc:picChg chg="add mod modCrop">
          <ac:chgData name="Aastha Dodeja" userId="127dcee6-c045-4ab3-87c9-3322bdaab09f" providerId="ADAL" clId="{B377D57F-F76B-468E-91C6-20CD13B10BDE}" dt="2025-01-14T11:22:33.802" v="7214" actId="1076"/>
          <ac:picMkLst>
            <pc:docMk/>
            <pc:sldMk cId="429741918" sldId="324"/>
            <ac:picMk id="62" creationId="{AE739B77-264F-3CB1-DCBD-8020997B0F43}"/>
          </ac:picMkLst>
        </pc:picChg>
        <pc:picChg chg="mod">
          <ac:chgData name="Aastha Dodeja" userId="127dcee6-c045-4ab3-87c9-3322bdaab09f" providerId="ADAL" clId="{B377D57F-F76B-468E-91C6-20CD13B10BDE}" dt="2025-01-14T11:29:30.468" v="7351" actId="14826"/>
          <ac:picMkLst>
            <pc:docMk/>
            <pc:sldMk cId="429741918" sldId="324"/>
            <ac:picMk id="2052" creationId="{8C2A0508-78E4-65A6-62B8-30397B1EF47B}"/>
          </ac:picMkLst>
        </pc:picChg>
        <pc:picChg chg="mod">
          <ac:chgData name="Aastha Dodeja" userId="127dcee6-c045-4ab3-87c9-3322bdaab09f" providerId="ADAL" clId="{B377D57F-F76B-468E-91C6-20CD13B10BDE}" dt="2025-01-14T11:29:25.318" v="7350" actId="14826"/>
          <ac:picMkLst>
            <pc:docMk/>
            <pc:sldMk cId="429741918" sldId="324"/>
            <ac:picMk id="2055" creationId="{D549077D-25B5-796B-6901-A56BE085DDF1}"/>
          </ac:picMkLst>
        </pc:picChg>
      </pc:sldChg>
      <pc:sldChg chg="addSp modSp new mod ord">
        <pc:chgData name="Aastha Dodeja" userId="127dcee6-c045-4ab3-87c9-3322bdaab09f" providerId="ADAL" clId="{B377D57F-F76B-468E-91C6-20CD13B10BDE}" dt="2025-01-16T11:34:16.091" v="9228" actId="20577"/>
        <pc:sldMkLst>
          <pc:docMk/>
          <pc:sldMk cId="1428101524" sldId="325"/>
        </pc:sldMkLst>
        <pc:spChg chg="add mod">
          <ac:chgData name="Aastha Dodeja" userId="127dcee6-c045-4ab3-87c9-3322bdaab09f" providerId="ADAL" clId="{B377D57F-F76B-468E-91C6-20CD13B10BDE}" dt="2025-01-16T11:34:16.091" v="9228" actId="20577"/>
          <ac:spMkLst>
            <pc:docMk/>
            <pc:sldMk cId="1428101524" sldId="325"/>
            <ac:spMk id="2" creationId="{77AD9CA2-F6E0-95C3-63D2-46677BEB177E}"/>
          </ac:spMkLst>
        </pc:spChg>
        <pc:spChg chg="add mod">
          <ac:chgData name="Aastha Dodeja" userId="127dcee6-c045-4ab3-87c9-3322bdaab09f" providerId="ADAL" clId="{B377D57F-F76B-468E-91C6-20CD13B10BDE}" dt="2025-01-14T09:50:10.635" v="6585" actId="14100"/>
          <ac:spMkLst>
            <pc:docMk/>
            <pc:sldMk cId="1428101524" sldId="325"/>
            <ac:spMk id="4" creationId="{5A46FC70-4DE0-FB13-E01F-F8A3980AA92C}"/>
          </ac:spMkLst>
        </pc:spChg>
        <pc:spChg chg="add mod">
          <ac:chgData name="Aastha Dodeja" userId="127dcee6-c045-4ab3-87c9-3322bdaab09f" providerId="ADAL" clId="{B377D57F-F76B-468E-91C6-20CD13B10BDE}" dt="2025-01-14T09:50:10.635" v="6585" actId="14100"/>
          <ac:spMkLst>
            <pc:docMk/>
            <pc:sldMk cId="1428101524" sldId="325"/>
            <ac:spMk id="8" creationId="{C0155CB9-F06A-6EB0-BB49-9676EB973406}"/>
          </ac:spMkLst>
        </pc:spChg>
        <pc:spChg chg="add mod">
          <ac:chgData name="Aastha Dodeja" userId="127dcee6-c045-4ab3-87c9-3322bdaab09f" providerId="ADAL" clId="{B377D57F-F76B-468E-91C6-20CD13B10BDE}" dt="2025-01-14T09:50:10.635" v="6585" actId="14100"/>
          <ac:spMkLst>
            <pc:docMk/>
            <pc:sldMk cId="1428101524" sldId="325"/>
            <ac:spMk id="9" creationId="{0FBED43D-0839-FCCF-716F-155CCCA5D533}"/>
          </ac:spMkLst>
        </pc:spChg>
        <pc:spChg chg="add mod">
          <ac:chgData name="Aastha Dodeja" userId="127dcee6-c045-4ab3-87c9-3322bdaab09f" providerId="ADAL" clId="{B377D57F-F76B-468E-91C6-20CD13B10BDE}" dt="2025-01-14T09:51:52.081" v="6662" actId="20577"/>
          <ac:spMkLst>
            <pc:docMk/>
            <pc:sldMk cId="1428101524" sldId="325"/>
            <ac:spMk id="10" creationId="{D830E5A2-E846-9310-1D22-D008E37D4218}"/>
          </ac:spMkLst>
        </pc:spChg>
        <pc:spChg chg="add mod">
          <ac:chgData name="Aastha Dodeja" userId="127dcee6-c045-4ab3-87c9-3322bdaab09f" providerId="ADAL" clId="{B377D57F-F76B-468E-91C6-20CD13B10BDE}" dt="2025-01-14T09:50:21.324" v="6622" actId="1035"/>
          <ac:spMkLst>
            <pc:docMk/>
            <pc:sldMk cId="1428101524" sldId="325"/>
            <ac:spMk id="12" creationId="{6ABA0BC8-10E9-5A01-989E-F38B57EE708C}"/>
          </ac:spMkLst>
        </pc:spChg>
        <pc:spChg chg="add mod">
          <ac:chgData name="Aastha Dodeja" userId="127dcee6-c045-4ab3-87c9-3322bdaab09f" providerId="ADAL" clId="{B377D57F-F76B-468E-91C6-20CD13B10BDE}" dt="2025-01-14T09:52:47.811" v="6705" actId="20577"/>
          <ac:spMkLst>
            <pc:docMk/>
            <pc:sldMk cId="1428101524" sldId="325"/>
            <ac:spMk id="13" creationId="{14C7A5A8-2611-DD2E-90CD-5462C0B7687D}"/>
          </ac:spMkLst>
        </pc:spChg>
        <pc:spChg chg="add mod">
          <ac:chgData name="Aastha Dodeja" userId="127dcee6-c045-4ab3-87c9-3322bdaab09f" providerId="ADAL" clId="{B377D57F-F76B-468E-91C6-20CD13B10BDE}" dt="2025-01-14T09:50:21.324" v="6622" actId="1035"/>
          <ac:spMkLst>
            <pc:docMk/>
            <pc:sldMk cId="1428101524" sldId="325"/>
            <ac:spMk id="14" creationId="{ED833A5B-EAF0-25E8-28DE-9B42587550D4}"/>
          </ac:spMkLst>
        </pc:spChg>
        <pc:spChg chg="add mod">
          <ac:chgData name="Aastha Dodeja" userId="127dcee6-c045-4ab3-87c9-3322bdaab09f" providerId="ADAL" clId="{B377D57F-F76B-468E-91C6-20CD13B10BDE}" dt="2025-01-16T08:15:50.424" v="9079" actId="14100"/>
          <ac:spMkLst>
            <pc:docMk/>
            <pc:sldMk cId="1428101524" sldId="325"/>
            <ac:spMk id="15" creationId="{663B49F1-67D2-8B8F-7422-12F673057E90}"/>
          </ac:spMkLst>
        </pc:spChg>
        <pc:spChg chg="add mod">
          <ac:chgData name="Aastha Dodeja" userId="127dcee6-c045-4ab3-87c9-3322bdaab09f" providerId="ADAL" clId="{B377D57F-F76B-468E-91C6-20CD13B10BDE}" dt="2025-01-14T09:50:21.324" v="6622" actId="1035"/>
          <ac:spMkLst>
            <pc:docMk/>
            <pc:sldMk cId="1428101524" sldId="325"/>
            <ac:spMk id="16" creationId="{D0645767-CE7D-64A8-F676-3173BCC3F240}"/>
          </ac:spMkLst>
        </pc:spChg>
        <pc:picChg chg="add mod">
          <ac:chgData name="Aastha Dodeja" userId="127dcee6-c045-4ab3-87c9-3322bdaab09f" providerId="ADAL" clId="{B377D57F-F76B-468E-91C6-20CD13B10BDE}" dt="2025-01-15T05:10:07.495" v="8578"/>
          <ac:picMkLst>
            <pc:docMk/>
            <pc:sldMk cId="1428101524" sldId="325"/>
            <ac:picMk id="3" creationId="{0D4BCAD1-BEE9-0EC3-F156-2B7C59B88299}"/>
          </ac:picMkLst>
        </pc:picChg>
        <pc:picChg chg="add mod">
          <ac:chgData name="Aastha Dodeja" userId="127dcee6-c045-4ab3-87c9-3322bdaab09f" providerId="ADAL" clId="{B377D57F-F76B-468E-91C6-20CD13B10BDE}" dt="2025-01-15T07:20:31.282" v="8874"/>
          <ac:picMkLst>
            <pc:docMk/>
            <pc:sldMk cId="1428101524" sldId="325"/>
            <ac:picMk id="5" creationId="{9C459546-616E-F50E-3DE5-0B9051AA0AD9}"/>
          </ac:picMkLst>
        </pc:picChg>
        <pc:picChg chg="add mod">
          <ac:chgData name="Aastha Dodeja" userId="127dcee6-c045-4ab3-87c9-3322bdaab09f" providerId="ADAL" clId="{B377D57F-F76B-468E-91C6-20CD13B10BDE}" dt="2025-01-16T08:13:15.265" v="9078" actId="1076"/>
          <ac:picMkLst>
            <pc:docMk/>
            <pc:sldMk cId="1428101524" sldId="325"/>
            <ac:picMk id="18" creationId="{9DB3819C-2A93-04F9-A6A8-10EB417B565E}"/>
          </ac:picMkLst>
        </pc:picChg>
        <pc:picChg chg="add mod">
          <ac:chgData name="Aastha Dodeja" userId="127dcee6-c045-4ab3-87c9-3322bdaab09f" providerId="ADAL" clId="{B377D57F-F76B-468E-91C6-20CD13B10BDE}" dt="2025-01-16T08:13:08.487" v="9077" actId="1076"/>
          <ac:picMkLst>
            <pc:docMk/>
            <pc:sldMk cId="1428101524" sldId="325"/>
            <ac:picMk id="20" creationId="{577669E3-2BD4-9CFF-25BC-3EB7547BE4D6}"/>
          </ac:picMkLst>
        </pc:picChg>
        <pc:picChg chg="add mod">
          <ac:chgData name="Aastha Dodeja" userId="127dcee6-c045-4ab3-87c9-3322bdaab09f" providerId="ADAL" clId="{B377D57F-F76B-468E-91C6-20CD13B10BDE}" dt="2025-01-16T08:13:04.877" v="9076" actId="1076"/>
          <ac:picMkLst>
            <pc:docMk/>
            <pc:sldMk cId="1428101524" sldId="325"/>
            <ac:picMk id="22" creationId="{970CC10D-1357-60E7-09F9-046B4911E108}"/>
          </ac:picMkLst>
        </pc:picChg>
      </pc:sldChg>
      <pc:sldChg chg="modSp add del mod">
        <pc:chgData name="Aastha Dodeja" userId="127dcee6-c045-4ab3-87c9-3322bdaab09f" providerId="ADAL" clId="{B377D57F-F76B-468E-91C6-20CD13B10BDE}" dt="2025-01-14T09:23:13.631" v="6310" actId="47"/>
        <pc:sldMkLst>
          <pc:docMk/>
          <pc:sldMk cId="3586457232" sldId="325"/>
        </pc:sldMkLst>
      </pc:sldChg>
      <pc:sldChg chg="addSp delSp modSp new mod">
        <pc:chgData name="Aastha Dodeja" userId="127dcee6-c045-4ab3-87c9-3322bdaab09f" providerId="ADAL" clId="{B377D57F-F76B-468E-91C6-20CD13B10BDE}" dt="2025-01-15T09:32:38.962" v="8977" actId="14100"/>
        <pc:sldMkLst>
          <pc:docMk/>
          <pc:sldMk cId="2591830597" sldId="326"/>
        </pc:sldMkLst>
        <pc:spChg chg="add del mod">
          <ac:chgData name="Aastha Dodeja" userId="127dcee6-c045-4ab3-87c9-3322bdaab09f" providerId="ADAL" clId="{B377D57F-F76B-468E-91C6-20CD13B10BDE}" dt="2025-01-15T05:15:05.773" v="8606" actId="478"/>
          <ac:spMkLst>
            <pc:docMk/>
            <pc:sldMk cId="2591830597" sldId="326"/>
            <ac:spMk id="3" creationId="{BF4C3608-E030-F26F-29C4-35353D3C267D}"/>
          </ac:spMkLst>
        </pc:spChg>
        <pc:spChg chg="add mod">
          <ac:chgData name="Aastha Dodeja" userId="127dcee6-c045-4ab3-87c9-3322bdaab09f" providerId="ADAL" clId="{B377D57F-F76B-468E-91C6-20CD13B10BDE}" dt="2025-01-14T10:29:01.168" v="6779" actId="20577"/>
          <ac:spMkLst>
            <pc:docMk/>
            <pc:sldMk cId="2591830597" sldId="326"/>
            <ac:spMk id="6" creationId="{BE3C6890-5534-A259-60B3-04958C64E268}"/>
          </ac:spMkLst>
        </pc:spChg>
        <pc:spChg chg="add mod">
          <ac:chgData name="Aastha Dodeja" userId="127dcee6-c045-4ab3-87c9-3322bdaab09f" providerId="ADAL" clId="{B377D57F-F76B-468E-91C6-20CD13B10BDE}" dt="2025-01-15T09:32:38.962" v="8977" actId="14100"/>
          <ac:spMkLst>
            <pc:docMk/>
            <pc:sldMk cId="2591830597" sldId="326"/>
            <ac:spMk id="7" creationId="{494A4E73-1069-3F90-5701-8611D454E640}"/>
          </ac:spMkLst>
        </pc:spChg>
        <pc:spChg chg="add mod">
          <ac:chgData name="Aastha Dodeja" userId="127dcee6-c045-4ab3-87c9-3322bdaab09f" providerId="ADAL" clId="{B377D57F-F76B-468E-91C6-20CD13B10BDE}" dt="2025-01-14T11:08:46.222" v="6981" actId="1037"/>
          <ac:spMkLst>
            <pc:docMk/>
            <pc:sldMk cId="2591830597" sldId="326"/>
            <ac:spMk id="8" creationId="{D108CBC9-3E27-0D4E-4419-EC7C06C57EA8}"/>
          </ac:spMkLst>
        </pc:spChg>
        <pc:spChg chg="add mod">
          <ac:chgData name="Aastha Dodeja" userId="127dcee6-c045-4ab3-87c9-3322bdaab09f" providerId="ADAL" clId="{B377D57F-F76B-468E-91C6-20CD13B10BDE}" dt="2025-01-14T11:08:10.344" v="6963" actId="1076"/>
          <ac:spMkLst>
            <pc:docMk/>
            <pc:sldMk cId="2591830597" sldId="326"/>
            <ac:spMk id="9" creationId="{C9E50537-4CFF-3217-86F4-18F1211B95BC}"/>
          </ac:spMkLst>
        </pc:spChg>
        <pc:spChg chg="add mod">
          <ac:chgData name="Aastha Dodeja" userId="127dcee6-c045-4ab3-87c9-3322bdaab09f" providerId="ADAL" clId="{B377D57F-F76B-468E-91C6-20CD13B10BDE}" dt="2025-01-15T09:32:00.155" v="8975" actId="1076"/>
          <ac:spMkLst>
            <pc:docMk/>
            <pc:sldMk cId="2591830597" sldId="326"/>
            <ac:spMk id="10" creationId="{F1A1F0D0-73B6-54E5-E2F8-621206ADC26F}"/>
          </ac:spMkLst>
        </pc:spChg>
        <pc:spChg chg="add mod">
          <ac:chgData name="Aastha Dodeja" userId="127dcee6-c045-4ab3-87c9-3322bdaab09f" providerId="ADAL" clId="{B377D57F-F76B-468E-91C6-20CD13B10BDE}" dt="2025-01-14T11:08:12.887" v="6964" actId="1076"/>
          <ac:spMkLst>
            <pc:docMk/>
            <pc:sldMk cId="2591830597" sldId="326"/>
            <ac:spMk id="11" creationId="{E3417F9E-BC38-6B5B-6BD1-E190BDE34E36}"/>
          </ac:spMkLst>
        </pc:spChg>
        <pc:spChg chg="add mod">
          <ac:chgData name="Aastha Dodeja" userId="127dcee6-c045-4ab3-87c9-3322bdaab09f" providerId="ADAL" clId="{B377D57F-F76B-468E-91C6-20CD13B10BDE}" dt="2025-01-14T10:35:46.060" v="6806"/>
          <ac:spMkLst>
            <pc:docMk/>
            <pc:sldMk cId="2591830597" sldId="326"/>
            <ac:spMk id="15" creationId="{AF7EFD69-15FB-4DB4-ED37-64ED88154C50}"/>
          </ac:spMkLst>
        </pc:spChg>
        <pc:spChg chg="add mod">
          <ac:chgData name="Aastha Dodeja" userId="127dcee6-c045-4ab3-87c9-3322bdaab09f" providerId="ADAL" clId="{B377D57F-F76B-468E-91C6-20CD13B10BDE}" dt="2025-01-14T10:39:25.442" v="6923"/>
          <ac:spMkLst>
            <pc:docMk/>
            <pc:sldMk cId="2591830597" sldId="326"/>
            <ac:spMk id="16" creationId="{47A1832B-B0A0-9576-55F8-21A8EE57753F}"/>
          </ac:spMkLst>
        </pc:spChg>
        <pc:spChg chg="add mod">
          <ac:chgData name="Aastha Dodeja" userId="127dcee6-c045-4ab3-87c9-3322bdaab09f" providerId="ADAL" clId="{B377D57F-F76B-468E-91C6-20CD13B10BDE}" dt="2025-01-15T09:32:23.054" v="8976" actId="1076"/>
          <ac:spMkLst>
            <pc:docMk/>
            <pc:sldMk cId="2591830597" sldId="326"/>
            <ac:spMk id="17" creationId="{5AA4BC0D-1774-AF91-91EF-25154F4BF71A}"/>
          </ac:spMkLst>
        </pc:spChg>
        <pc:spChg chg="add mod">
          <ac:chgData name="Aastha Dodeja" userId="127dcee6-c045-4ab3-87c9-3322bdaab09f" providerId="ADAL" clId="{B377D57F-F76B-468E-91C6-20CD13B10BDE}" dt="2025-01-14T10:39:29.358" v="6926"/>
          <ac:spMkLst>
            <pc:docMk/>
            <pc:sldMk cId="2591830597" sldId="326"/>
            <ac:spMk id="18" creationId="{124E7A18-BFE8-FD7D-3111-6A51147173A1}"/>
          </ac:spMkLst>
        </pc:spChg>
        <pc:spChg chg="add mod">
          <ac:chgData name="Aastha Dodeja" userId="127dcee6-c045-4ab3-87c9-3322bdaab09f" providerId="ADAL" clId="{B377D57F-F76B-468E-91C6-20CD13B10BDE}" dt="2025-01-14T10:44:22.004" v="6949" actId="20577"/>
          <ac:spMkLst>
            <pc:docMk/>
            <pc:sldMk cId="2591830597" sldId="326"/>
            <ac:spMk id="19" creationId="{64207775-AF93-1F52-43E9-47524DCC381A}"/>
          </ac:spMkLst>
        </pc:spChg>
        <pc:picChg chg="add mod">
          <ac:chgData name="Aastha Dodeja" userId="127dcee6-c045-4ab3-87c9-3322bdaab09f" providerId="ADAL" clId="{B377D57F-F76B-468E-91C6-20CD13B10BDE}" dt="2025-01-15T05:10:22.246" v="8581"/>
          <ac:picMkLst>
            <pc:docMk/>
            <pc:sldMk cId="2591830597" sldId="326"/>
            <ac:picMk id="2" creationId="{2CBC959B-DA27-6EF0-0744-CF12E283DF6C}"/>
          </ac:picMkLst>
        </pc:picChg>
        <pc:picChg chg="add mod">
          <ac:chgData name="Aastha Dodeja" userId="127dcee6-c045-4ab3-87c9-3322bdaab09f" providerId="ADAL" clId="{B377D57F-F76B-468E-91C6-20CD13B10BDE}" dt="2025-01-15T07:21:23.415" v="8910"/>
          <ac:picMkLst>
            <pc:docMk/>
            <pc:sldMk cId="2591830597" sldId="326"/>
            <ac:picMk id="4" creationId="{C8361113-30EE-6DC4-0A89-4D0F2ABC4DDC}"/>
          </ac:picMkLst>
        </pc:picChg>
        <pc:picChg chg="add mod">
          <ac:chgData name="Aastha Dodeja" userId="127dcee6-c045-4ab3-87c9-3322bdaab09f" providerId="ADAL" clId="{B377D57F-F76B-468E-91C6-20CD13B10BDE}" dt="2025-01-14T10:28:50.026" v="6768" actId="14826"/>
          <ac:picMkLst>
            <pc:docMk/>
            <pc:sldMk cId="2591830597" sldId="326"/>
            <ac:picMk id="5" creationId="{59FEE6B2-609C-7D7C-5D7D-526794BA096F}"/>
          </ac:picMkLst>
        </pc:picChg>
      </pc:sldChg>
      <pc:sldChg chg="addSp delSp modSp new mod ord">
        <pc:chgData name="Aastha Dodeja" userId="127dcee6-c045-4ab3-87c9-3322bdaab09f" providerId="ADAL" clId="{B377D57F-F76B-468E-91C6-20CD13B10BDE}" dt="2025-01-16T11:34:05.167" v="9227"/>
        <pc:sldMkLst>
          <pc:docMk/>
          <pc:sldMk cId="1141071329" sldId="327"/>
        </pc:sldMkLst>
        <pc:spChg chg="add mod">
          <ac:chgData name="Aastha Dodeja" userId="127dcee6-c045-4ab3-87c9-3322bdaab09f" providerId="ADAL" clId="{B377D57F-F76B-468E-91C6-20CD13B10BDE}" dt="2025-01-15T07:22:52.772" v="8955"/>
          <ac:spMkLst>
            <pc:docMk/>
            <pc:sldMk cId="1141071329" sldId="327"/>
            <ac:spMk id="5" creationId="{62629712-E44C-25AA-A9D4-CE42435B4C22}"/>
          </ac:spMkLst>
        </pc:spChg>
        <pc:spChg chg="add mod">
          <ac:chgData name="Aastha Dodeja" userId="127dcee6-c045-4ab3-87c9-3322bdaab09f" providerId="ADAL" clId="{B377D57F-F76B-468E-91C6-20CD13B10BDE}" dt="2025-01-15T06:24:18.425" v="8700" actId="14100"/>
          <ac:spMkLst>
            <pc:docMk/>
            <pc:sldMk cId="1141071329" sldId="327"/>
            <ac:spMk id="8" creationId="{25B272F8-4981-022B-F496-7EB94D5F61D5}"/>
          </ac:spMkLst>
        </pc:spChg>
        <pc:spChg chg="add mod">
          <ac:chgData name="Aastha Dodeja" userId="127dcee6-c045-4ab3-87c9-3322bdaab09f" providerId="ADAL" clId="{B377D57F-F76B-468E-91C6-20CD13B10BDE}" dt="2025-01-15T06:21:41.662" v="8636" actId="1076"/>
          <ac:spMkLst>
            <pc:docMk/>
            <pc:sldMk cId="1141071329" sldId="327"/>
            <ac:spMk id="9" creationId="{4A22D840-DFCC-B648-4161-F8BED31E84C6}"/>
          </ac:spMkLst>
        </pc:spChg>
        <pc:spChg chg="add mod">
          <ac:chgData name="Aastha Dodeja" userId="127dcee6-c045-4ab3-87c9-3322bdaab09f" providerId="ADAL" clId="{B377D57F-F76B-468E-91C6-20CD13B10BDE}" dt="2025-01-14T11:14:45.834" v="7131" actId="12789"/>
          <ac:spMkLst>
            <pc:docMk/>
            <pc:sldMk cId="1141071329" sldId="327"/>
            <ac:spMk id="12" creationId="{6EEC4AF9-2A35-DD48-1775-5E17E6759E09}"/>
          </ac:spMkLst>
        </pc:spChg>
        <pc:picChg chg="add mod">
          <ac:chgData name="Aastha Dodeja" userId="127dcee6-c045-4ab3-87c9-3322bdaab09f" providerId="ADAL" clId="{B377D57F-F76B-468E-91C6-20CD13B10BDE}" dt="2025-01-15T05:10:06.026" v="8577"/>
          <ac:picMkLst>
            <pc:docMk/>
            <pc:sldMk cId="1141071329" sldId="327"/>
            <ac:picMk id="2" creationId="{B88EF962-B069-DF03-D71C-4D654879888B}"/>
          </ac:picMkLst>
        </pc:picChg>
        <pc:picChg chg="add mod ord modCrop">
          <ac:chgData name="Aastha Dodeja" userId="127dcee6-c045-4ab3-87c9-3322bdaab09f" providerId="ADAL" clId="{B377D57F-F76B-468E-91C6-20CD13B10BDE}" dt="2025-01-15T06:24:13.045" v="8698" actId="1076"/>
          <ac:picMkLst>
            <pc:docMk/>
            <pc:sldMk cId="1141071329" sldId="327"/>
            <ac:picMk id="4" creationId="{6D0CB2F7-7BFE-6771-7940-1F83522D17C8}"/>
          </ac:picMkLst>
        </pc:picChg>
        <pc:picChg chg="add del mod">
          <ac:chgData name="Aastha Dodeja" userId="127dcee6-c045-4ab3-87c9-3322bdaab09f" providerId="ADAL" clId="{B377D57F-F76B-468E-91C6-20CD13B10BDE}" dt="2025-01-15T06:21:05.740" v="8623" actId="478"/>
          <ac:picMkLst>
            <pc:docMk/>
            <pc:sldMk cId="1141071329" sldId="327"/>
            <ac:picMk id="6" creationId="{AE330936-D2E4-111A-1483-D2F4E1EDD95B}"/>
          </ac:picMkLst>
        </pc:picChg>
        <pc:picChg chg="add del mod modCrop">
          <ac:chgData name="Aastha Dodeja" userId="127dcee6-c045-4ab3-87c9-3322bdaab09f" providerId="ADAL" clId="{B377D57F-F76B-468E-91C6-20CD13B10BDE}" dt="2025-01-15T06:21:04.240" v="8622" actId="478"/>
          <ac:picMkLst>
            <pc:docMk/>
            <pc:sldMk cId="1141071329" sldId="327"/>
            <ac:picMk id="7" creationId="{E2F5FDFF-5CDB-401F-335B-BFD7851E0FF0}"/>
          </ac:picMkLst>
        </pc:picChg>
        <pc:picChg chg="add mod">
          <ac:chgData name="Aastha Dodeja" userId="127dcee6-c045-4ab3-87c9-3322bdaab09f" providerId="ADAL" clId="{B377D57F-F76B-468E-91C6-20CD13B10BDE}" dt="2025-01-15T07:22:57.433" v="8956"/>
          <ac:picMkLst>
            <pc:docMk/>
            <pc:sldMk cId="1141071329" sldId="327"/>
            <ac:picMk id="10" creationId="{8751A5FD-133D-99E4-CD2A-20590221D2EC}"/>
          </ac:picMkLst>
        </pc:picChg>
        <pc:cxnChg chg="add mod">
          <ac:chgData name="Aastha Dodeja" userId="127dcee6-c045-4ab3-87c9-3322bdaab09f" providerId="ADAL" clId="{B377D57F-F76B-468E-91C6-20CD13B10BDE}" dt="2025-01-14T11:14:45.834" v="7131" actId="12789"/>
          <ac:cxnSpMkLst>
            <pc:docMk/>
            <pc:sldMk cId="1141071329" sldId="327"/>
            <ac:cxnSpMk id="11" creationId="{D6EF1583-220E-44CF-BFA7-E6181B3811B1}"/>
          </ac:cxnSpMkLst>
        </pc:cxnChg>
      </pc:sldChg>
      <pc:sldChg chg="add del">
        <pc:chgData name="Aastha Dodeja" userId="127dcee6-c045-4ab3-87c9-3322bdaab09f" providerId="ADAL" clId="{B377D57F-F76B-468E-91C6-20CD13B10BDE}" dt="2025-01-14T10:58:53.327" v="6959" actId="47"/>
        <pc:sldMkLst>
          <pc:docMk/>
          <pc:sldMk cId="3094168708" sldId="327"/>
        </pc:sldMkLst>
      </pc:sldChg>
      <pc:sldChg chg="addSp delSp modSp new del mod">
        <pc:chgData name="Aastha Dodeja" userId="127dcee6-c045-4ab3-87c9-3322bdaab09f" providerId="ADAL" clId="{B377D57F-F76B-468E-91C6-20CD13B10BDE}" dt="2025-01-15T05:13:52.135" v="8591" actId="47"/>
        <pc:sldMkLst>
          <pc:docMk/>
          <pc:sldMk cId="1089702106" sldId="328"/>
        </pc:sldMkLst>
        <pc:spChg chg="add del mod">
          <ac:chgData name="Aastha Dodeja" userId="127dcee6-c045-4ab3-87c9-3322bdaab09f" providerId="ADAL" clId="{B377D57F-F76B-468E-91C6-20CD13B10BDE}" dt="2025-01-15T05:13:50.954" v="8590" actId="478"/>
          <ac:spMkLst>
            <pc:docMk/>
            <pc:sldMk cId="1089702106" sldId="328"/>
            <ac:spMk id="2" creationId="{3C1E34E4-D12C-0063-C80D-460C718D8EB9}"/>
          </ac:spMkLst>
        </pc:spChg>
      </pc:sldChg>
      <pc:sldChg chg="addSp delSp modSp add mod">
        <pc:chgData name="Aastha Dodeja" userId="127dcee6-c045-4ab3-87c9-3322bdaab09f" providerId="ADAL" clId="{B377D57F-F76B-468E-91C6-20CD13B10BDE}" dt="2025-01-16T12:09:54.191" v="9846" actId="1037"/>
        <pc:sldMkLst>
          <pc:docMk/>
          <pc:sldMk cId="2182390118" sldId="328"/>
        </pc:sldMkLst>
        <pc:spChg chg="mod">
          <ac:chgData name="Aastha Dodeja" userId="127dcee6-c045-4ab3-87c9-3322bdaab09f" providerId="ADAL" clId="{B377D57F-F76B-468E-91C6-20CD13B10BDE}" dt="2025-01-15T06:43:03.573" v="8707" actId="164"/>
          <ac:spMkLst>
            <pc:docMk/>
            <pc:sldMk cId="2182390118" sldId="328"/>
            <ac:spMk id="3" creationId="{B50DF008-2AFB-BB89-E8F0-3EF02EB867D8}"/>
          </ac:spMkLst>
        </pc:spChg>
        <pc:spChg chg="mod">
          <ac:chgData name="Aastha Dodeja" userId="127dcee6-c045-4ab3-87c9-3322bdaab09f" providerId="ADAL" clId="{B377D57F-F76B-468E-91C6-20CD13B10BDE}" dt="2025-01-15T06:43:03.573" v="8707" actId="164"/>
          <ac:spMkLst>
            <pc:docMk/>
            <pc:sldMk cId="2182390118" sldId="328"/>
            <ac:spMk id="4" creationId="{AA586BE7-FC81-B621-087B-0044055B341C}"/>
          </ac:spMkLst>
        </pc:spChg>
        <pc:spChg chg="add mod">
          <ac:chgData name="Aastha Dodeja" userId="127dcee6-c045-4ab3-87c9-3322bdaab09f" providerId="ADAL" clId="{B377D57F-F76B-468E-91C6-20CD13B10BDE}" dt="2025-01-16T12:09:54.191" v="9846" actId="1037"/>
          <ac:spMkLst>
            <pc:docMk/>
            <pc:sldMk cId="2182390118" sldId="328"/>
            <ac:spMk id="6" creationId="{89884535-19CA-E282-D63A-0AF9E208A788}"/>
          </ac:spMkLst>
        </pc:spChg>
        <pc:spChg chg="mod">
          <ac:chgData name="Aastha Dodeja" userId="127dcee6-c045-4ab3-87c9-3322bdaab09f" providerId="ADAL" clId="{B377D57F-F76B-468E-91C6-20CD13B10BDE}" dt="2025-01-15T07:07:43.303" v="8833" actId="207"/>
          <ac:spMkLst>
            <pc:docMk/>
            <pc:sldMk cId="2182390118" sldId="328"/>
            <ac:spMk id="7" creationId="{00A5CD4D-2767-173E-A039-8A0C11405A7B}"/>
          </ac:spMkLst>
        </pc:spChg>
        <pc:spChg chg="add mod">
          <ac:chgData name="Aastha Dodeja" userId="127dcee6-c045-4ab3-87c9-3322bdaab09f" providerId="ADAL" clId="{B377D57F-F76B-468E-91C6-20CD13B10BDE}" dt="2025-01-16T12:08:57.366" v="9810"/>
          <ac:spMkLst>
            <pc:docMk/>
            <pc:sldMk cId="2182390118" sldId="328"/>
            <ac:spMk id="8" creationId="{9E493D8F-D85D-FFEA-3433-F5D2750B42F2}"/>
          </ac:spMkLst>
        </pc:spChg>
        <pc:spChg chg="mod">
          <ac:chgData name="Aastha Dodeja" userId="127dcee6-c045-4ab3-87c9-3322bdaab09f" providerId="ADAL" clId="{B377D57F-F76B-468E-91C6-20CD13B10BDE}" dt="2025-01-15T06:43:03.573" v="8707" actId="164"/>
          <ac:spMkLst>
            <pc:docMk/>
            <pc:sldMk cId="2182390118" sldId="328"/>
            <ac:spMk id="8" creationId="{A91325FE-2F2C-37C0-8C05-91C3A4E240AF}"/>
          </ac:spMkLst>
        </pc:spChg>
        <pc:spChg chg="add mod">
          <ac:chgData name="Aastha Dodeja" userId="127dcee6-c045-4ab3-87c9-3322bdaab09f" providerId="ADAL" clId="{B377D57F-F76B-468E-91C6-20CD13B10BDE}" dt="2025-01-16T12:09:14.751" v="9815" actId="14100"/>
          <ac:spMkLst>
            <pc:docMk/>
            <pc:sldMk cId="2182390118" sldId="328"/>
            <ac:spMk id="9" creationId="{7851CC00-6888-6486-4EE0-8EEEABFDA093}"/>
          </ac:spMkLst>
        </pc:spChg>
        <pc:spChg chg="add mod">
          <ac:chgData name="Aastha Dodeja" userId="127dcee6-c045-4ab3-87c9-3322bdaab09f" providerId="ADAL" clId="{B377D57F-F76B-468E-91C6-20CD13B10BDE}" dt="2025-01-16T12:08:57.366" v="9810"/>
          <ac:spMkLst>
            <pc:docMk/>
            <pc:sldMk cId="2182390118" sldId="328"/>
            <ac:spMk id="10" creationId="{FE728FC7-41FB-86FA-1E3F-F42DABE466D9}"/>
          </ac:spMkLst>
        </pc:spChg>
        <pc:spChg chg="del">
          <ac:chgData name="Aastha Dodeja" userId="127dcee6-c045-4ab3-87c9-3322bdaab09f" providerId="ADAL" clId="{B377D57F-F76B-468E-91C6-20CD13B10BDE}" dt="2025-01-15T06:42:59.236" v="8706" actId="478"/>
          <ac:spMkLst>
            <pc:docMk/>
            <pc:sldMk cId="2182390118" sldId="328"/>
            <ac:spMk id="12" creationId="{8A15B407-70D8-BDA3-7DC8-88F02B9FBCDC}"/>
          </ac:spMkLst>
        </pc:spChg>
        <pc:spChg chg="mod">
          <ac:chgData name="Aastha Dodeja" userId="127dcee6-c045-4ab3-87c9-3322bdaab09f" providerId="ADAL" clId="{B377D57F-F76B-468E-91C6-20CD13B10BDE}" dt="2025-01-15T06:43:03.573" v="8707" actId="164"/>
          <ac:spMkLst>
            <pc:docMk/>
            <pc:sldMk cId="2182390118" sldId="328"/>
            <ac:spMk id="13" creationId="{880C5979-052E-CBDE-52B7-6894E006A5A5}"/>
          </ac:spMkLst>
        </pc:spChg>
        <pc:spChg chg="mod">
          <ac:chgData name="Aastha Dodeja" userId="127dcee6-c045-4ab3-87c9-3322bdaab09f" providerId="ADAL" clId="{B377D57F-F76B-468E-91C6-20CD13B10BDE}" dt="2025-01-15T06:43:03.573" v="8707" actId="164"/>
          <ac:spMkLst>
            <pc:docMk/>
            <pc:sldMk cId="2182390118" sldId="328"/>
            <ac:spMk id="16" creationId="{327EBA6D-A390-FB28-B018-EA56057E3753}"/>
          </ac:spMkLst>
        </pc:spChg>
        <pc:spChg chg="mod">
          <ac:chgData name="Aastha Dodeja" userId="127dcee6-c045-4ab3-87c9-3322bdaab09f" providerId="ADAL" clId="{B377D57F-F76B-468E-91C6-20CD13B10BDE}" dt="2025-01-15T06:43:03.573" v="8707" actId="164"/>
          <ac:spMkLst>
            <pc:docMk/>
            <pc:sldMk cId="2182390118" sldId="328"/>
            <ac:spMk id="19" creationId="{D500D85B-2065-A985-31F4-A293738D7A1D}"/>
          </ac:spMkLst>
        </pc:spChg>
        <pc:spChg chg="add del mod">
          <ac:chgData name="Aastha Dodeja" userId="127dcee6-c045-4ab3-87c9-3322bdaab09f" providerId="ADAL" clId="{B377D57F-F76B-468E-91C6-20CD13B10BDE}" dt="2025-01-15T06:46:40.756" v="8775" actId="14100"/>
          <ac:spMkLst>
            <pc:docMk/>
            <pc:sldMk cId="2182390118" sldId="328"/>
            <ac:spMk id="31" creationId="{0DB1CCA1-98DF-9CCA-117B-A7CF67978F11}"/>
          </ac:spMkLst>
        </pc:spChg>
        <pc:spChg chg="add mod">
          <ac:chgData name="Aastha Dodeja" userId="127dcee6-c045-4ab3-87c9-3322bdaab09f" providerId="ADAL" clId="{B377D57F-F76B-468E-91C6-20CD13B10BDE}" dt="2025-01-15T06:45:02.216" v="8750"/>
          <ac:spMkLst>
            <pc:docMk/>
            <pc:sldMk cId="2182390118" sldId="328"/>
            <ac:spMk id="32" creationId="{B3F21793-B34E-7813-0FB6-6EAF558AB256}"/>
          </ac:spMkLst>
        </pc:spChg>
        <pc:spChg chg="mod">
          <ac:chgData name="Aastha Dodeja" userId="127dcee6-c045-4ab3-87c9-3322bdaab09f" providerId="ADAL" clId="{B377D57F-F76B-468E-91C6-20CD13B10BDE}" dt="2025-01-15T06:45:08.344" v="8751"/>
          <ac:spMkLst>
            <pc:docMk/>
            <pc:sldMk cId="2182390118" sldId="328"/>
            <ac:spMk id="34" creationId="{AD81389D-D2E8-680E-DA88-0ECB1FA7D125}"/>
          </ac:spMkLst>
        </pc:spChg>
        <pc:spChg chg="mod">
          <ac:chgData name="Aastha Dodeja" userId="127dcee6-c045-4ab3-87c9-3322bdaab09f" providerId="ADAL" clId="{B377D57F-F76B-468E-91C6-20CD13B10BDE}" dt="2025-01-15T06:45:08.344" v="8751"/>
          <ac:spMkLst>
            <pc:docMk/>
            <pc:sldMk cId="2182390118" sldId="328"/>
            <ac:spMk id="35" creationId="{48906D0F-6607-9828-9AB9-3CA3D6258D9A}"/>
          </ac:spMkLst>
        </pc:spChg>
        <pc:spChg chg="mod">
          <ac:chgData name="Aastha Dodeja" userId="127dcee6-c045-4ab3-87c9-3322bdaab09f" providerId="ADAL" clId="{B377D57F-F76B-468E-91C6-20CD13B10BDE}" dt="2025-01-15T06:45:08.344" v="8751"/>
          <ac:spMkLst>
            <pc:docMk/>
            <pc:sldMk cId="2182390118" sldId="328"/>
            <ac:spMk id="36" creationId="{090F83F5-4E08-C526-A529-E46DE2C06B6C}"/>
          </ac:spMkLst>
        </pc:spChg>
        <pc:spChg chg="mod">
          <ac:chgData name="Aastha Dodeja" userId="127dcee6-c045-4ab3-87c9-3322bdaab09f" providerId="ADAL" clId="{B377D57F-F76B-468E-91C6-20CD13B10BDE}" dt="2025-01-15T06:45:08.344" v="8751"/>
          <ac:spMkLst>
            <pc:docMk/>
            <pc:sldMk cId="2182390118" sldId="328"/>
            <ac:spMk id="37" creationId="{16ED66C0-6A28-8492-2575-6DB0BAA0FF6F}"/>
          </ac:spMkLst>
        </pc:spChg>
        <pc:spChg chg="mod">
          <ac:chgData name="Aastha Dodeja" userId="127dcee6-c045-4ab3-87c9-3322bdaab09f" providerId="ADAL" clId="{B377D57F-F76B-468E-91C6-20CD13B10BDE}" dt="2025-01-15T06:45:08.344" v="8751"/>
          <ac:spMkLst>
            <pc:docMk/>
            <pc:sldMk cId="2182390118" sldId="328"/>
            <ac:spMk id="38" creationId="{751B9329-C95B-43FC-1C9D-C2CAEA7A020E}"/>
          </ac:spMkLst>
        </pc:spChg>
        <pc:spChg chg="mod">
          <ac:chgData name="Aastha Dodeja" userId="127dcee6-c045-4ab3-87c9-3322bdaab09f" providerId="ADAL" clId="{B377D57F-F76B-468E-91C6-20CD13B10BDE}" dt="2025-01-15T06:45:08.344" v="8751"/>
          <ac:spMkLst>
            <pc:docMk/>
            <pc:sldMk cId="2182390118" sldId="328"/>
            <ac:spMk id="39" creationId="{47F571FF-4D15-1DF3-BD3D-DDFDA658BFE1}"/>
          </ac:spMkLst>
        </pc:spChg>
        <pc:spChg chg="mod">
          <ac:chgData name="Aastha Dodeja" userId="127dcee6-c045-4ab3-87c9-3322bdaab09f" providerId="ADAL" clId="{B377D57F-F76B-468E-91C6-20CD13B10BDE}" dt="2025-01-15T06:45:08.344" v="8751"/>
          <ac:spMkLst>
            <pc:docMk/>
            <pc:sldMk cId="2182390118" sldId="328"/>
            <ac:spMk id="58" creationId="{6B33CA67-263F-6808-1775-1263FA849960}"/>
          </ac:spMkLst>
        </pc:spChg>
        <pc:spChg chg="mod">
          <ac:chgData name="Aastha Dodeja" userId="127dcee6-c045-4ab3-87c9-3322bdaab09f" providerId="ADAL" clId="{B377D57F-F76B-468E-91C6-20CD13B10BDE}" dt="2025-01-15T06:45:08.344" v="8751"/>
          <ac:spMkLst>
            <pc:docMk/>
            <pc:sldMk cId="2182390118" sldId="328"/>
            <ac:spMk id="59" creationId="{2B0A13CE-B7B7-DEDE-362C-3F317E392AB3}"/>
          </ac:spMkLst>
        </pc:spChg>
        <pc:spChg chg="mod">
          <ac:chgData name="Aastha Dodeja" userId="127dcee6-c045-4ab3-87c9-3322bdaab09f" providerId="ADAL" clId="{B377D57F-F76B-468E-91C6-20CD13B10BDE}" dt="2025-01-15T06:45:08.344" v="8751"/>
          <ac:spMkLst>
            <pc:docMk/>
            <pc:sldMk cId="2182390118" sldId="328"/>
            <ac:spMk id="60" creationId="{A7A7811B-58F7-20EA-9DC9-4C2A7394FCD5}"/>
          </ac:spMkLst>
        </pc:spChg>
        <pc:spChg chg="mod">
          <ac:chgData name="Aastha Dodeja" userId="127dcee6-c045-4ab3-87c9-3322bdaab09f" providerId="ADAL" clId="{B377D57F-F76B-468E-91C6-20CD13B10BDE}" dt="2025-01-15T06:45:08.344" v="8751"/>
          <ac:spMkLst>
            <pc:docMk/>
            <pc:sldMk cId="2182390118" sldId="328"/>
            <ac:spMk id="61" creationId="{090088DB-9695-1E4D-1798-1DDA7036196F}"/>
          </ac:spMkLst>
        </pc:spChg>
        <pc:grpChg chg="add del">
          <ac:chgData name="Aastha Dodeja" userId="127dcee6-c045-4ab3-87c9-3322bdaab09f" providerId="ADAL" clId="{B377D57F-F76B-468E-91C6-20CD13B10BDE}" dt="2025-01-15T06:43:10.855" v="8711" actId="478"/>
          <ac:grpSpMkLst>
            <pc:docMk/>
            <pc:sldMk cId="2182390118" sldId="328"/>
            <ac:grpSpMk id="5" creationId="{A4E869EB-0F66-A663-6B13-F192FE5FDD57}"/>
          </ac:grpSpMkLst>
        </pc:grpChg>
        <pc:picChg chg="add del mod">
          <ac:chgData name="Aastha Dodeja" userId="127dcee6-c045-4ab3-87c9-3322bdaab09f" providerId="ADAL" clId="{B377D57F-F76B-468E-91C6-20CD13B10BDE}" dt="2025-01-16T11:33:14.261" v="9219" actId="478"/>
          <ac:picMkLst>
            <pc:docMk/>
            <pc:sldMk cId="2182390118" sldId="328"/>
            <ac:picMk id="4" creationId="{6C653726-5F77-6E26-416D-93D545007ED4}"/>
          </ac:picMkLst>
        </pc:picChg>
        <pc:picChg chg="add mod">
          <ac:chgData name="Aastha Dodeja" userId="127dcee6-c045-4ab3-87c9-3322bdaab09f" providerId="ADAL" clId="{B377D57F-F76B-468E-91C6-20CD13B10BDE}" dt="2025-01-16T11:33:23.570" v="9221" actId="14826"/>
          <ac:picMkLst>
            <pc:docMk/>
            <pc:sldMk cId="2182390118" sldId="328"/>
            <ac:picMk id="5" creationId="{F15D460D-8A1A-5913-A02A-CCD1754564B4}"/>
          </ac:picMkLst>
        </pc:picChg>
        <pc:picChg chg="mod">
          <ac:chgData name="Aastha Dodeja" userId="127dcee6-c045-4ab3-87c9-3322bdaab09f" providerId="ADAL" clId="{B377D57F-F76B-468E-91C6-20CD13B10BDE}" dt="2025-01-15T06:43:03.573" v="8707" actId="164"/>
          <ac:picMkLst>
            <pc:docMk/>
            <pc:sldMk cId="2182390118" sldId="328"/>
            <ac:picMk id="6" creationId="{A7B691C7-D665-84F7-0136-6AAFC998C99C}"/>
          </ac:picMkLst>
        </pc:picChg>
        <pc:picChg chg="mod">
          <ac:chgData name="Aastha Dodeja" userId="127dcee6-c045-4ab3-87c9-3322bdaab09f" providerId="ADAL" clId="{B377D57F-F76B-468E-91C6-20CD13B10BDE}" dt="2025-01-15T06:43:03.573" v="8707" actId="164"/>
          <ac:picMkLst>
            <pc:docMk/>
            <pc:sldMk cId="2182390118" sldId="328"/>
            <ac:picMk id="9" creationId="{4D4C3CCF-F7DB-5B3E-AA3E-48DFD13348F8}"/>
          </ac:picMkLst>
        </pc:picChg>
        <pc:picChg chg="mod">
          <ac:chgData name="Aastha Dodeja" userId="127dcee6-c045-4ab3-87c9-3322bdaab09f" providerId="ADAL" clId="{B377D57F-F76B-468E-91C6-20CD13B10BDE}" dt="2025-01-15T06:43:03.573" v="8707" actId="164"/>
          <ac:picMkLst>
            <pc:docMk/>
            <pc:sldMk cId="2182390118" sldId="328"/>
            <ac:picMk id="10" creationId="{0554A3B6-0F8C-166E-A1F1-6DFE6411D683}"/>
          </ac:picMkLst>
        </pc:picChg>
        <pc:picChg chg="mod">
          <ac:chgData name="Aastha Dodeja" userId="127dcee6-c045-4ab3-87c9-3322bdaab09f" providerId="ADAL" clId="{B377D57F-F76B-468E-91C6-20CD13B10BDE}" dt="2025-01-15T06:43:03.573" v="8707" actId="164"/>
          <ac:picMkLst>
            <pc:docMk/>
            <pc:sldMk cId="2182390118" sldId="328"/>
            <ac:picMk id="14" creationId="{6A4DF5D1-CEE2-F885-DFDF-D52B678AAF9F}"/>
          </ac:picMkLst>
        </pc:picChg>
        <pc:picChg chg="del mod">
          <ac:chgData name="Aastha Dodeja" userId="127dcee6-c045-4ab3-87c9-3322bdaab09f" providerId="ADAL" clId="{B377D57F-F76B-468E-91C6-20CD13B10BDE}" dt="2025-01-16T11:33:02.678" v="9216" actId="478"/>
          <ac:picMkLst>
            <pc:docMk/>
            <pc:sldMk cId="2182390118" sldId="328"/>
            <ac:picMk id="15" creationId="{83BE2D15-CEFF-63D0-E204-422E49789A24}"/>
          </ac:picMkLst>
        </pc:picChg>
        <pc:picChg chg="add del mod">
          <ac:chgData name="Aastha Dodeja" userId="127dcee6-c045-4ab3-87c9-3322bdaab09f" providerId="ADAL" clId="{B377D57F-F76B-468E-91C6-20CD13B10BDE}" dt="2025-01-15T06:43:18.022" v="8713" actId="478"/>
          <ac:picMkLst>
            <pc:docMk/>
            <pc:sldMk cId="2182390118" sldId="328"/>
            <ac:picMk id="23" creationId="{296B5FFC-38C4-5A49-5C79-E1B61C712397}"/>
          </ac:picMkLst>
        </pc:picChg>
        <pc:picChg chg="add del mod">
          <ac:chgData name="Aastha Dodeja" userId="127dcee6-c045-4ab3-87c9-3322bdaab09f" providerId="ADAL" clId="{B377D57F-F76B-468E-91C6-20CD13B10BDE}" dt="2025-01-15T06:43:18.022" v="8713" actId="478"/>
          <ac:picMkLst>
            <pc:docMk/>
            <pc:sldMk cId="2182390118" sldId="328"/>
            <ac:picMk id="26" creationId="{20A46D56-2C36-3BF9-0C69-442B2BE2A02C}"/>
          </ac:picMkLst>
        </pc:picChg>
        <pc:picChg chg="add del mod">
          <ac:chgData name="Aastha Dodeja" userId="127dcee6-c045-4ab3-87c9-3322bdaab09f" providerId="ADAL" clId="{B377D57F-F76B-468E-91C6-20CD13B10BDE}" dt="2025-01-15T06:43:18.022" v="8713" actId="478"/>
          <ac:picMkLst>
            <pc:docMk/>
            <pc:sldMk cId="2182390118" sldId="328"/>
            <ac:picMk id="28" creationId="{83D05D23-9B21-CB89-3A9F-9DB0DBB6DDB4}"/>
          </ac:picMkLst>
        </pc:picChg>
        <pc:picChg chg="add del mod modCrop">
          <ac:chgData name="Aastha Dodeja" userId="127dcee6-c045-4ab3-87c9-3322bdaab09f" providerId="ADAL" clId="{B377D57F-F76B-468E-91C6-20CD13B10BDE}" dt="2025-01-15T06:46:28.868" v="8771" actId="14100"/>
          <ac:picMkLst>
            <pc:docMk/>
            <pc:sldMk cId="2182390118" sldId="328"/>
            <ac:picMk id="30" creationId="{1D66420F-CB43-0EE7-F6F4-4E348F6E3799}"/>
          </ac:picMkLst>
        </pc:picChg>
        <pc:picChg chg="add mod">
          <ac:chgData name="Aastha Dodeja" userId="127dcee6-c045-4ab3-87c9-3322bdaab09f" providerId="ADAL" clId="{B377D57F-F76B-468E-91C6-20CD13B10BDE}" dt="2025-01-15T07:21:16.429" v="8908"/>
          <ac:picMkLst>
            <pc:docMk/>
            <pc:sldMk cId="2182390118" sldId="328"/>
            <ac:picMk id="71" creationId="{63E0E21F-82D9-E837-A197-009CF70B9436}"/>
          </ac:picMkLst>
        </pc:picChg>
        <pc:cxnChg chg="mod">
          <ac:chgData name="Aastha Dodeja" userId="127dcee6-c045-4ab3-87c9-3322bdaab09f" providerId="ADAL" clId="{B377D57F-F76B-468E-91C6-20CD13B10BDE}" dt="2025-01-15T06:43:10.855" v="8711" actId="478"/>
          <ac:cxnSpMkLst>
            <pc:docMk/>
            <pc:sldMk cId="2182390118" sldId="328"/>
            <ac:cxnSpMk id="90" creationId="{43F637C1-B4BC-182B-BA4B-2E83FBC9EF90}"/>
          </ac:cxnSpMkLst>
        </pc:cxnChg>
        <pc:cxnChg chg="mod">
          <ac:chgData name="Aastha Dodeja" userId="127dcee6-c045-4ab3-87c9-3322bdaab09f" providerId="ADAL" clId="{B377D57F-F76B-468E-91C6-20CD13B10BDE}" dt="2025-01-15T06:43:10.855" v="8711" actId="478"/>
          <ac:cxnSpMkLst>
            <pc:docMk/>
            <pc:sldMk cId="2182390118" sldId="328"/>
            <ac:cxnSpMk id="91" creationId="{C781BDDF-7519-60F6-2788-52CB2189630E}"/>
          </ac:cxnSpMkLst>
        </pc:cxnChg>
        <pc:cxnChg chg="mod">
          <ac:chgData name="Aastha Dodeja" userId="127dcee6-c045-4ab3-87c9-3322bdaab09f" providerId="ADAL" clId="{B377D57F-F76B-468E-91C6-20CD13B10BDE}" dt="2025-01-15T06:43:10.855" v="8711" actId="478"/>
          <ac:cxnSpMkLst>
            <pc:docMk/>
            <pc:sldMk cId="2182390118" sldId="328"/>
            <ac:cxnSpMk id="92" creationId="{AAE96D22-D2CF-9E9F-F5DE-E3FC83FBA233}"/>
          </ac:cxnSpMkLst>
        </pc:cxnChg>
        <pc:cxnChg chg="mod">
          <ac:chgData name="Aastha Dodeja" userId="127dcee6-c045-4ab3-87c9-3322bdaab09f" providerId="ADAL" clId="{B377D57F-F76B-468E-91C6-20CD13B10BDE}" dt="2025-01-15T06:43:10.855" v="8711" actId="478"/>
          <ac:cxnSpMkLst>
            <pc:docMk/>
            <pc:sldMk cId="2182390118" sldId="328"/>
            <ac:cxnSpMk id="93" creationId="{47BD59BE-3962-38D9-AAE7-9F2D4D59861B}"/>
          </ac:cxnSpMkLst>
        </pc:cxnChg>
        <pc:cxnChg chg="mod">
          <ac:chgData name="Aastha Dodeja" userId="127dcee6-c045-4ab3-87c9-3322bdaab09f" providerId="ADAL" clId="{B377D57F-F76B-468E-91C6-20CD13B10BDE}" dt="2025-01-15T06:43:10.855" v="8711" actId="478"/>
          <ac:cxnSpMkLst>
            <pc:docMk/>
            <pc:sldMk cId="2182390118" sldId="328"/>
            <ac:cxnSpMk id="110" creationId="{A1FE0AF1-AA7E-93F8-3A65-E342C5E282A0}"/>
          </ac:cxnSpMkLst>
        </pc:cxnChg>
        <pc:cxnChg chg="mod">
          <ac:chgData name="Aastha Dodeja" userId="127dcee6-c045-4ab3-87c9-3322bdaab09f" providerId="ADAL" clId="{B377D57F-F76B-468E-91C6-20CD13B10BDE}" dt="2025-01-15T06:43:10.855" v="8711" actId="478"/>
          <ac:cxnSpMkLst>
            <pc:docMk/>
            <pc:sldMk cId="2182390118" sldId="328"/>
            <ac:cxnSpMk id="113" creationId="{FB6F4C94-CD04-A219-0A83-8CBFC2038D08}"/>
          </ac:cxnSpMkLst>
        </pc:cxnChg>
        <pc:cxnChg chg="mod">
          <ac:chgData name="Aastha Dodeja" userId="127dcee6-c045-4ab3-87c9-3322bdaab09f" providerId="ADAL" clId="{B377D57F-F76B-468E-91C6-20CD13B10BDE}" dt="2025-01-15T06:43:10.855" v="8711" actId="478"/>
          <ac:cxnSpMkLst>
            <pc:docMk/>
            <pc:sldMk cId="2182390118" sldId="328"/>
            <ac:cxnSpMk id="124" creationId="{75BB9CC2-95B6-976D-D388-67C77828B121}"/>
          </ac:cxnSpMkLst>
        </pc:cxnChg>
        <pc:cxnChg chg="mod">
          <ac:chgData name="Aastha Dodeja" userId="127dcee6-c045-4ab3-87c9-3322bdaab09f" providerId="ADAL" clId="{B377D57F-F76B-468E-91C6-20CD13B10BDE}" dt="2025-01-15T06:43:05.371" v="8709" actId="478"/>
          <ac:cxnSpMkLst>
            <pc:docMk/>
            <pc:sldMk cId="2182390118" sldId="328"/>
            <ac:cxnSpMk id="127" creationId="{A0C4578C-EFD3-9B88-5981-8C35541A9EA9}"/>
          </ac:cxnSpMkLst>
        </pc:cxnChg>
        <pc:cxnChg chg="mod">
          <ac:chgData name="Aastha Dodeja" userId="127dcee6-c045-4ab3-87c9-3322bdaab09f" providerId="ADAL" clId="{B377D57F-F76B-468E-91C6-20CD13B10BDE}" dt="2025-01-15T06:43:10.855" v="8711" actId="478"/>
          <ac:cxnSpMkLst>
            <pc:docMk/>
            <pc:sldMk cId="2182390118" sldId="328"/>
            <ac:cxnSpMk id="132" creationId="{8B810E7C-7A41-F264-71DE-D90C9595F274}"/>
          </ac:cxnSpMkLst>
        </pc:cxnChg>
        <pc:cxnChg chg="mod">
          <ac:chgData name="Aastha Dodeja" userId="127dcee6-c045-4ab3-87c9-3322bdaab09f" providerId="ADAL" clId="{B377D57F-F76B-468E-91C6-20CD13B10BDE}" dt="2025-01-15T06:43:10.855" v="8711" actId="478"/>
          <ac:cxnSpMkLst>
            <pc:docMk/>
            <pc:sldMk cId="2182390118" sldId="328"/>
            <ac:cxnSpMk id="135" creationId="{DB5D7880-4857-10CA-6D06-36D055925623}"/>
          </ac:cxnSpMkLst>
        </pc:cxnChg>
      </pc:sldChg>
      <pc:sldChg chg="add del">
        <pc:chgData name="Aastha Dodeja" userId="127dcee6-c045-4ab3-87c9-3322bdaab09f" providerId="ADAL" clId="{B377D57F-F76B-468E-91C6-20CD13B10BDE}" dt="2025-01-15T05:16:51.994" v="8612" actId="47"/>
        <pc:sldMkLst>
          <pc:docMk/>
          <pc:sldMk cId="2709216203" sldId="328"/>
        </pc:sldMkLst>
      </pc:sldChg>
      <pc:sldChg chg="addSp delSp modSp add mod">
        <pc:chgData name="Aastha Dodeja" userId="127dcee6-c045-4ab3-87c9-3322bdaab09f" providerId="ADAL" clId="{B377D57F-F76B-468E-91C6-20CD13B10BDE}" dt="2025-01-16T12:08:43.243" v="9809" actId="14100"/>
        <pc:sldMkLst>
          <pc:docMk/>
          <pc:sldMk cId="2499044047" sldId="329"/>
        </pc:sldMkLst>
        <pc:spChg chg="add mod">
          <ac:chgData name="Aastha Dodeja" userId="127dcee6-c045-4ab3-87c9-3322bdaab09f" providerId="ADAL" clId="{B377D57F-F76B-468E-91C6-20CD13B10BDE}" dt="2025-01-16T12:08:43.243" v="9809" actId="14100"/>
          <ac:spMkLst>
            <pc:docMk/>
            <pc:sldMk cId="2499044047" sldId="329"/>
            <ac:spMk id="4" creationId="{6AF002CF-DFAB-0291-D1D5-06ABF27E6538}"/>
          </ac:spMkLst>
        </pc:spChg>
        <pc:spChg chg="add mod">
          <ac:chgData name="Aastha Dodeja" userId="127dcee6-c045-4ab3-87c9-3322bdaab09f" providerId="ADAL" clId="{B377D57F-F76B-468E-91C6-20CD13B10BDE}" dt="2025-01-16T12:08:07.162" v="9807" actId="404"/>
          <ac:spMkLst>
            <pc:docMk/>
            <pc:sldMk cId="2499044047" sldId="329"/>
            <ac:spMk id="5" creationId="{2E5A7EFF-6815-2BDB-A167-C290606C7647}"/>
          </ac:spMkLst>
        </pc:spChg>
        <pc:spChg chg="add mod">
          <ac:chgData name="Aastha Dodeja" userId="127dcee6-c045-4ab3-87c9-3322bdaab09f" providerId="ADAL" clId="{B377D57F-F76B-468E-91C6-20CD13B10BDE}" dt="2025-01-16T12:08:38.558" v="9808" actId="14100"/>
          <ac:spMkLst>
            <pc:docMk/>
            <pc:sldMk cId="2499044047" sldId="329"/>
            <ac:spMk id="6" creationId="{1C1382AD-AF41-A807-ED9E-963F5C56F2AC}"/>
          </ac:spMkLst>
        </pc:spChg>
        <pc:spChg chg="mod">
          <ac:chgData name="Aastha Dodeja" userId="127dcee6-c045-4ab3-87c9-3322bdaab09f" providerId="ADAL" clId="{B377D57F-F76B-468E-91C6-20CD13B10BDE}" dt="2025-01-15T07:08:58.413" v="8843" actId="20577"/>
          <ac:spMkLst>
            <pc:docMk/>
            <pc:sldMk cId="2499044047" sldId="329"/>
            <ac:spMk id="7" creationId="{3134FC89-158D-EFF9-F09C-75CDB3C51A17}"/>
          </ac:spMkLst>
        </pc:spChg>
        <pc:spChg chg="add mod">
          <ac:chgData name="Aastha Dodeja" userId="127dcee6-c045-4ab3-87c9-3322bdaab09f" providerId="ADAL" clId="{B377D57F-F76B-468E-91C6-20CD13B10BDE}" dt="2025-01-16T12:08:03.664" v="9805" actId="1076"/>
          <ac:spMkLst>
            <pc:docMk/>
            <pc:sldMk cId="2499044047" sldId="329"/>
            <ac:spMk id="8" creationId="{B60314A5-AA59-9F95-FDA0-E1BADA16D7F0}"/>
          </ac:spMkLst>
        </pc:spChg>
        <pc:spChg chg="del">
          <ac:chgData name="Aastha Dodeja" userId="127dcee6-c045-4ab3-87c9-3322bdaab09f" providerId="ADAL" clId="{B377D57F-F76B-468E-91C6-20CD13B10BDE}" dt="2025-01-15T06:49:13.134" v="8781" actId="478"/>
          <ac:spMkLst>
            <pc:docMk/>
            <pc:sldMk cId="2499044047" sldId="329"/>
            <ac:spMk id="12" creationId="{92590021-3017-9CE3-A804-1688056D0CDF}"/>
          </ac:spMkLst>
        </pc:spChg>
        <pc:spChg chg="add mod">
          <ac:chgData name="Aastha Dodeja" userId="127dcee6-c045-4ab3-87c9-3322bdaab09f" providerId="ADAL" clId="{B377D57F-F76B-468E-91C6-20CD13B10BDE}" dt="2025-01-15T07:00:49.233" v="8808" actId="14100"/>
          <ac:spMkLst>
            <pc:docMk/>
            <pc:sldMk cId="2499044047" sldId="329"/>
            <ac:spMk id="28" creationId="{76541CEC-15DD-87CA-6614-9F9C710B6B17}"/>
          </ac:spMkLst>
        </pc:spChg>
        <pc:spChg chg="mod">
          <ac:chgData name="Aastha Dodeja" userId="127dcee6-c045-4ab3-87c9-3322bdaab09f" providerId="ADAL" clId="{B377D57F-F76B-468E-91C6-20CD13B10BDE}" dt="2025-01-15T07:00:55.668" v="8809"/>
          <ac:spMkLst>
            <pc:docMk/>
            <pc:sldMk cId="2499044047" sldId="329"/>
            <ac:spMk id="39" creationId="{22DF730E-EE71-150F-7CEF-9A8B5A4F3298}"/>
          </ac:spMkLst>
        </pc:spChg>
        <pc:spChg chg="mod">
          <ac:chgData name="Aastha Dodeja" userId="127dcee6-c045-4ab3-87c9-3322bdaab09f" providerId="ADAL" clId="{B377D57F-F76B-468E-91C6-20CD13B10BDE}" dt="2025-01-15T07:00:55.668" v="8809"/>
          <ac:spMkLst>
            <pc:docMk/>
            <pc:sldMk cId="2499044047" sldId="329"/>
            <ac:spMk id="46" creationId="{D78B59B8-4318-F594-95A5-D74FE4904613}"/>
          </ac:spMkLst>
        </pc:spChg>
        <pc:spChg chg="mod">
          <ac:chgData name="Aastha Dodeja" userId="127dcee6-c045-4ab3-87c9-3322bdaab09f" providerId="ADAL" clId="{B377D57F-F76B-468E-91C6-20CD13B10BDE}" dt="2025-01-15T07:00:55.668" v="8809"/>
          <ac:spMkLst>
            <pc:docMk/>
            <pc:sldMk cId="2499044047" sldId="329"/>
            <ac:spMk id="50" creationId="{7A3208B4-9537-AF1A-E946-AEB1206AF383}"/>
          </ac:spMkLst>
        </pc:spChg>
        <pc:spChg chg="mod">
          <ac:chgData name="Aastha Dodeja" userId="127dcee6-c045-4ab3-87c9-3322bdaab09f" providerId="ADAL" clId="{B377D57F-F76B-468E-91C6-20CD13B10BDE}" dt="2025-01-15T07:00:55.668" v="8809"/>
          <ac:spMkLst>
            <pc:docMk/>
            <pc:sldMk cId="2499044047" sldId="329"/>
            <ac:spMk id="83" creationId="{653DD165-28B7-00A6-29D8-A247FD3EFA76}"/>
          </ac:spMkLst>
        </pc:spChg>
        <pc:spChg chg="mod">
          <ac:chgData name="Aastha Dodeja" userId="127dcee6-c045-4ab3-87c9-3322bdaab09f" providerId="ADAL" clId="{B377D57F-F76B-468E-91C6-20CD13B10BDE}" dt="2025-01-15T07:00:55.668" v="8809"/>
          <ac:spMkLst>
            <pc:docMk/>
            <pc:sldMk cId="2499044047" sldId="329"/>
            <ac:spMk id="86" creationId="{BE41D7A1-6261-1229-0044-884E3ADAB771}"/>
          </ac:spMkLst>
        </pc:spChg>
        <pc:spChg chg="mod">
          <ac:chgData name="Aastha Dodeja" userId="127dcee6-c045-4ab3-87c9-3322bdaab09f" providerId="ADAL" clId="{B377D57F-F76B-468E-91C6-20CD13B10BDE}" dt="2025-01-15T07:00:55.668" v="8809"/>
          <ac:spMkLst>
            <pc:docMk/>
            <pc:sldMk cId="2499044047" sldId="329"/>
            <ac:spMk id="89" creationId="{F333A70C-D16E-1C2F-7473-626BDBBBF36A}"/>
          </ac:spMkLst>
        </pc:spChg>
        <pc:spChg chg="mod">
          <ac:chgData name="Aastha Dodeja" userId="127dcee6-c045-4ab3-87c9-3322bdaab09f" providerId="ADAL" clId="{B377D57F-F76B-468E-91C6-20CD13B10BDE}" dt="2025-01-15T07:00:55.668" v="8809"/>
          <ac:spMkLst>
            <pc:docMk/>
            <pc:sldMk cId="2499044047" sldId="329"/>
            <ac:spMk id="95" creationId="{12875422-5B2D-FDB5-8C89-D65B0CC10D85}"/>
          </ac:spMkLst>
        </pc:spChg>
        <pc:spChg chg="mod">
          <ac:chgData name="Aastha Dodeja" userId="127dcee6-c045-4ab3-87c9-3322bdaab09f" providerId="ADAL" clId="{B377D57F-F76B-468E-91C6-20CD13B10BDE}" dt="2025-01-15T07:00:55.668" v="8809"/>
          <ac:spMkLst>
            <pc:docMk/>
            <pc:sldMk cId="2499044047" sldId="329"/>
            <ac:spMk id="97" creationId="{43308299-3324-29A8-3673-BE96D3138A34}"/>
          </ac:spMkLst>
        </pc:spChg>
        <pc:spChg chg="mod">
          <ac:chgData name="Aastha Dodeja" userId="127dcee6-c045-4ab3-87c9-3322bdaab09f" providerId="ADAL" clId="{B377D57F-F76B-468E-91C6-20CD13B10BDE}" dt="2025-01-15T07:00:55.668" v="8809"/>
          <ac:spMkLst>
            <pc:docMk/>
            <pc:sldMk cId="2499044047" sldId="329"/>
            <ac:spMk id="99" creationId="{D7DAE48F-9F5C-DA3E-FF6D-9F89F9CC01AA}"/>
          </ac:spMkLst>
        </pc:spChg>
        <pc:spChg chg="mod">
          <ac:chgData name="Aastha Dodeja" userId="127dcee6-c045-4ab3-87c9-3322bdaab09f" providerId="ADAL" clId="{B377D57F-F76B-468E-91C6-20CD13B10BDE}" dt="2025-01-15T07:00:55.668" v="8809"/>
          <ac:spMkLst>
            <pc:docMk/>
            <pc:sldMk cId="2499044047" sldId="329"/>
            <ac:spMk id="101" creationId="{40AD0F1E-BED2-D04A-3C42-5B17935E1952}"/>
          </ac:spMkLst>
        </pc:spChg>
        <pc:grpChg chg="add del mod">
          <ac:chgData name="Aastha Dodeja" userId="127dcee6-c045-4ab3-87c9-3322bdaab09f" providerId="ADAL" clId="{B377D57F-F76B-468E-91C6-20CD13B10BDE}" dt="2025-01-15T06:58:09.048" v="8784" actId="164"/>
          <ac:grpSpMkLst>
            <pc:docMk/>
            <pc:sldMk cId="2499044047" sldId="329"/>
            <ac:grpSpMk id="17" creationId="{BB0ED169-7EFF-157F-3895-853D2BE59C6E}"/>
          </ac:grpSpMkLst>
        </pc:grpChg>
        <pc:grpChg chg="add del mod">
          <ac:chgData name="Aastha Dodeja" userId="127dcee6-c045-4ab3-87c9-3322bdaab09f" providerId="ADAL" clId="{B377D57F-F76B-468E-91C6-20CD13B10BDE}" dt="2025-01-15T06:58:28.057" v="8788" actId="478"/>
          <ac:grpSpMkLst>
            <pc:docMk/>
            <pc:sldMk cId="2499044047" sldId="329"/>
            <ac:grpSpMk id="18" creationId="{C24ACAD5-2A87-3E84-33B0-94AA5F994729}"/>
          </ac:grpSpMkLst>
        </pc:grpChg>
        <pc:picChg chg="add mod">
          <ac:chgData name="Aastha Dodeja" userId="127dcee6-c045-4ab3-87c9-3322bdaab09f" providerId="ADAL" clId="{B377D57F-F76B-468E-91C6-20CD13B10BDE}" dt="2025-01-16T11:33:36.885" v="9225" actId="1076"/>
          <ac:picMkLst>
            <pc:docMk/>
            <pc:sldMk cId="2499044047" sldId="329"/>
            <ac:picMk id="3" creationId="{C2BF5F51-0FDA-912F-7124-8AC990FFC3E7}"/>
          </ac:picMkLst>
        </pc:picChg>
        <pc:picChg chg="mod">
          <ac:chgData name="Aastha Dodeja" userId="127dcee6-c045-4ab3-87c9-3322bdaab09f" providerId="ADAL" clId="{B377D57F-F76B-468E-91C6-20CD13B10BDE}" dt="2025-01-15T06:58:09.048" v="8784" actId="164"/>
          <ac:picMkLst>
            <pc:docMk/>
            <pc:sldMk cId="2499044047" sldId="329"/>
            <ac:picMk id="9" creationId="{7F652982-C9C9-BEA5-4E15-72E64F753B8C}"/>
          </ac:picMkLst>
        </pc:picChg>
        <pc:picChg chg="mod">
          <ac:chgData name="Aastha Dodeja" userId="127dcee6-c045-4ab3-87c9-3322bdaab09f" providerId="ADAL" clId="{B377D57F-F76B-468E-91C6-20CD13B10BDE}" dt="2025-01-15T06:58:09.048" v="8784" actId="164"/>
          <ac:picMkLst>
            <pc:docMk/>
            <pc:sldMk cId="2499044047" sldId="329"/>
            <ac:picMk id="14" creationId="{9E07BFAA-BED8-A309-C69F-A303F07E199E}"/>
          </ac:picMkLst>
        </pc:picChg>
        <pc:picChg chg="del">
          <ac:chgData name="Aastha Dodeja" userId="127dcee6-c045-4ab3-87c9-3322bdaab09f" providerId="ADAL" clId="{B377D57F-F76B-468E-91C6-20CD13B10BDE}" dt="2025-01-16T11:33:26.529" v="9222" actId="478"/>
          <ac:picMkLst>
            <pc:docMk/>
            <pc:sldMk cId="2499044047" sldId="329"/>
            <ac:picMk id="15" creationId="{71609045-A68C-E268-1FBF-51BCA00C4483}"/>
          </ac:picMkLst>
        </pc:picChg>
        <pc:picChg chg="add mod modCrop">
          <ac:chgData name="Aastha Dodeja" userId="127dcee6-c045-4ab3-87c9-3322bdaab09f" providerId="ADAL" clId="{B377D57F-F76B-468E-91C6-20CD13B10BDE}" dt="2025-01-15T07:00:45.886" v="8807" actId="14100"/>
          <ac:picMkLst>
            <pc:docMk/>
            <pc:sldMk cId="2499044047" sldId="329"/>
            <ac:picMk id="27" creationId="{58094CD9-4F1E-2048-8184-A48D7BD8F67E}"/>
          </ac:picMkLst>
        </pc:picChg>
        <pc:picChg chg="add mod">
          <ac:chgData name="Aastha Dodeja" userId="127dcee6-c045-4ab3-87c9-3322bdaab09f" providerId="ADAL" clId="{B377D57F-F76B-468E-91C6-20CD13B10BDE}" dt="2025-01-15T07:21:14.461" v="8907"/>
          <ac:picMkLst>
            <pc:docMk/>
            <pc:sldMk cId="2499044047" sldId="329"/>
            <ac:picMk id="108" creationId="{04BEC8B5-69F6-4402-8871-6BBFE59886F2}"/>
          </ac:picMkLst>
        </pc:picChg>
      </pc:sldChg>
      <pc:sldChg chg="addSp delSp modSp add mod">
        <pc:chgData name="Aastha Dodeja" userId="127dcee6-c045-4ab3-87c9-3322bdaab09f" providerId="ADAL" clId="{B377D57F-F76B-468E-91C6-20CD13B10BDE}" dt="2025-01-16T12:09:44.705" v="9842" actId="1037"/>
        <pc:sldMkLst>
          <pc:docMk/>
          <pc:sldMk cId="2894301763" sldId="330"/>
        </pc:sldMkLst>
        <pc:spChg chg="del">
          <ac:chgData name="Aastha Dodeja" userId="127dcee6-c045-4ab3-87c9-3322bdaab09f" providerId="ADAL" clId="{B377D57F-F76B-468E-91C6-20CD13B10BDE}" dt="2025-01-15T07:05:24.001" v="8814" actId="478"/>
          <ac:spMkLst>
            <pc:docMk/>
            <pc:sldMk cId="2894301763" sldId="330"/>
            <ac:spMk id="3" creationId="{926E826E-9032-16BE-F4C4-548B8F002DE9}"/>
          </ac:spMkLst>
        </pc:spChg>
        <pc:spChg chg="del">
          <ac:chgData name="Aastha Dodeja" userId="127dcee6-c045-4ab3-87c9-3322bdaab09f" providerId="ADAL" clId="{B377D57F-F76B-468E-91C6-20CD13B10BDE}" dt="2025-01-15T07:05:24.001" v="8814" actId="478"/>
          <ac:spMkLst>
            <pc:docMk/>
            <pc:sldMk cId="2894301763" sldId="330"/>
            <ac:spMk id="4" creationId="{2EC74C5E-32F5-231E-4B03-7C93A7BD4CE4}"/>
          </ac:spMkLst>
        </pc:spChg>
        <pc:spChg chg="add mod">
          <ac:chgData name="Aastha Dodeja" userId="127dcee6-c045-4ab3-87c9-3322bdaab09f" providerId="ADAL" clId="{B377D57F-F76B-468E-91C6-20CD13B10BDE}" dt="2025-01-16T12:09:44.705" v="9842" actId="1037"/>
          <ac:spMkLst>
            <pc:docMk/>
            <pc:sldMk cId="2894301763" sldId="330"/>
            <ac:spMk id="5" creationId="{487C9B97-A738-5934-28FD-86D48E9CAF76}"/>
          </ac:spMkLst>
        </pc:spChg>
        <pc:spChg chg="mod">
          <ac:chgData name="Aastha Dodeja" userId="127dcee6-c045-4ab3-87c9-3322bdaab09f" providerId="ADAL" clId="{B377D57F-F76B-468E-91C6-20CD13B10BDE}" dt="2025-01-15T07:09:34.311" v="8853" actId="403"/>
          <ac:spMkLst>
            <pc:docMk/>
            <pc:sldMk cId="2894301763" sldId="330"/>
            <ac:spMk id="7" creationId="{E2DF7CA7-D097-E51F-474D-45A5054EAA96}"/>
          </ac:spMkLst>
        </pc:spChg>
        <pc:spChg chg="del">
          <ac:chgData name="Aastha Dodeja" userId="127dcee6-c045-4ab3-87c9-3322bdaab09f" providerId="ADAL" clId="{B377D57F-F76B-468E-91C6-20CD13B10BDE}" dt="2025-01-15T07:05:24.001" v="8814" actId="478"/>
          <ac:spMkLst>
            <pc:docMk/>
            <pc:sldMk cId="2894301763" sldId="330"/>
            <ac:spMk id="8" creationId="{32A3CDA5-DE30-669F-5E57-FE508650F18E}"/>
          </ac:spMkLst>
        </pc:spChg>
        <pc:spChg chg="add mod">
          <ac:chgData name="Aastha Dodeja" userId="127dcee6-c045-4ab3-87c9-3322bdaab09f" providerId="ADAL" clId="{B377D57F-F76B-468E-91C6-20CD13B10BDE}" dt="2025-01-16T12:09:19.810" v="9816"/>
          <ac:spMkLst>
            <pc:docMk/>
            <pc:sldMk cId="2894301763" sldId="330"/>
            <ac:spMk id="8" creationId="{7481C671-8877-E45B-BCA7-639DFBF9BA1D}"/>
          </ac:spMkLst>
        </pc:spChg>
        <pc:spChg chg="add mod">
          <ac:chgData name="Aastha Dodeja" userId="127dcee6-c045-4ab3-87c9-3322bdaab09f" providerId="ADAL" clId="{B377D57F-F76B-468E-91C6-20CD13B10BDE}" dt="2025-01-15T07:06:26.397" v="8829" actId="207"/>
          <ac:spMkLst>
            <pc:docMk/>
            <pc:sldMk cId="2894301763" sldId="330"/>
            <ac:spMk id="9" creationId="{40DD69FC-5C5B-FB7D-CBBD-46A4864EB5B1}"/>
          </ac:spMkLst>
        </pc:spChg>
        <pc:spChg chg="mod">
          <ac:chgData name="Aastha Dodeja" userId="127dcee6-c045-4ab3-87c9-3322bdaab09f" providerId="ADAL" clId="{B377D57F-F76B-468E-91C6-20CD13B10BDE}" dt="2025-01-15T07:06:32.010" v="8830"/>
          <ac:spMkLst>
            <pc:docMk/>
            <pc:sldMk cId="2894301763" sldId="330"/>
            <ac:spMk id="11" creationId="{A742B6FA-1E51-17CD-3EB8-7796E53254C1}"/>
          </ac:spMkLst>
        </pc:spChg>
        <pc:spChg chg="mod">
          <ac:chgData name="Aastha Dodeja" userId="127dcee6-c045-4ab3-87c9-3322bdaab09f" providerId="ADAL" clId="{B377D57F-F76B-468E-91C6-20CD13B10BDE}" dt="2025-01-15T07:06:32.010" v="8830"/>
          <ac:spMkLst>
            <pc:docMk/>
            <pc:sldMk cId="2894301763" sldId="330"/>
            <ac:spMk id="12" creationId="{C22C0B55-F7F0-0338-1BB0-BCE962CB71B4}"/>
          </ac:spMkLst>
        </pc:spChg>
        <pc:spChg chg="mod">
          <ac:chgData name="Aastha Dodeja" userId="127dcee6-c045-4ab3-87c9-3322bdaab09f" providerId="ADAL" clId="{B377D57F-F76B-468E-91C6-20CD13B10BDE}" dt="2025-01-15T07:06:32.010" v="8830"/>
          <ac:spMkLst>
            <pc:docMk/>
            <pc:sldMk cId="2894301763" sldId="330"/>
            <ac:spMk id="13" creationId="{3AF544B4-F2E4-4187-98CB-F641E8FB2D53}"/>
          </ac:spMkLst>
        </pc:spChg>
        <pc:spChg chg="add mod">
          <ac:chgData name="Aastha Dodeja" userId="127dcee6-c045-4ab3-87c9-3322bdaab09f" providerId="ADAL" clId="{B377D57F-F76B-468E-91C6-20CD13B10BDE}" dt="2025-01-16T12:09:33.743" v="9819" actId="14100"/>
          <ac:spMkLst>
            <pc:docMk/>
            <pc:sldMk cId="2894301763" sldId="330"/>
            <ac:spMk id="18" creationId="{2A0898DB-F248-9E04-A425-82E5871E8DDB}"/>
          </ac:spMkLst>
        </pc:spChg>
        <pc:spChg chg="del">
          <ac:chgData name="Aastha Dodeja" userId="127dcee6-c045-4ab3-87c9-3322bdaab09f" providerId="ADAL" clId="{B377D57F-F76B-468E-91C6-20CD13B10BDE}" dt="2025-01-15T07:05:24.001" v="8814" actId="478"/>
          <ac:spMkLst>
            <pc:docMk/>
            <pc:sldMk cId="2894301763" sldId="330"/>
            <ac:spMk id="18" creationId="{4FD97ACC-BC75-ACDB-3773-3AD567B40707}"/>
          </ac:spMkLst>
        </pc:spChg>
        <pc:spChg chg="add mod">
          <ac:chgData name="Aastha Dodeja" userId="127dcee6-c045-4ab3-87c9-3322bdaab09f" providerId="ADAL" clId="{B377D57F-F76B-468E-91C6-20CD13B10BDE}" dt="2025-01-16T12:09:19.810" v="9816"/>
          <ac:spMkLst>
            <pc:docMk/>
            <pc:sldMk cId="2894301763" sldId="330"/>
            <ac:spMk id="19" creationId="{17A63093-4438-5A9B-5A37-F0DD152F0F6A}"/>
          </ac:spMkLst>
        </pc:spChg>
        <pc:spChg chg="del">
          <ac:chgData name="Aastha Dodeja" userId="127dcee6-c045-4ab3-87c9-3322bdaab09f" providerId="ADAL" clId="{B377D57F-F76B-468E-91C6-20CD13B10BDE}" dt="2025-01-15T07:05:24.001" v="8814" actId="478"/>
          <ac:spMkLst>
            <pc:docMk/>
            <pc:sldMk cId="2894301763" sldId="330"/>
            <ac:spMk id="19" creationId="{EF2C42F3-F427-CE18-6738-600742D929E2}"/>
          </ac:spMkLst>
        </pc:spChg>
        <pc:spChg chg="del">
          <ac:chgData name="Aastha Dodeja" userId="127dcee6-c045-4ab3-87c9-3322bdaab09f" providerId="ADAL" clId="{B377D57F-F76B-468E-91C6-20CD13B10BDE}" dt="2025-01-15T07:05:24.001" v="8814" actId="478"/>
          <ac:spMkLst>
            <pc:docMk/>
            <pc:sldMk cId="2894301763" sldId="330"/>
            <ac:spMk id="20" creationId="{878B6CC3-2EBF-2865-4A0C-3A9EEEA2248A}"/>
          </ac:spMkLst>
        </pc:spChg>
        <pc:spChg chg="del">
          <ac:chgData name="Aastha Dodeja" userId="127dcee6-c045-4ab3-87c9-3322bdaab09f" providerId="ADAL" clId="{B377D57F-F76B-468E-91C6-20CD13B10BDE}" dt="2025-01-15T07:05:24.001" v="8814" actId="478"/>
          <ac:spMkLst>
            <pc:docMk/>
            <pc:sldMk cId="2894301763" sldId="330"/>
            <ac:spMk id="24" creationId="{CFA363E6-1749-93D4-E4BD-3AA735E33DEA}"/>
          </ac:spMkLst>
        </pc:spChg>
        <pc:spChg chg="del">
          <ac:chgData name="Aastha Dodeja" userId="127dcee6-c045-4ab3-87c9-3322bdaab09f" providerId="ADAL" clId="{B377D57F-F76B-468E-91C6-20CD13B10BDE}" dt="2025-01-15T07:05:24.001" v="8814" actId="478"/>
          <ac:spMkLst>
            <pc:docMk/>
            <pc:sldMk cId="2894301763" sldId="330"/>
            <ac:spMk id="25" creationId="{E6249EC2-004D-4653-51D3-E106A31A78EF}"/>
          </ac:spMkLst>
        </pc:spChg>
        <pc:spChg chg="mod">
          <ac:chgData name="Aastha Dodeja" userId="127dcee6-c045-4ab3-87c9-3322bdaab09f" providerId="ADAL" clId="{B377D57F-F76B-468E-91C6-20CD13B10BDE}" dt="2025-01-15T07:06:32.010" v="8830"/>
          <ac:spMkLst>
            <pc:docMk/>
            <pc:sldMk cId="2894301763" sldId="330"/>
            <ac:spMk id="30" creationId="{4F2B07B8-4676-1887-B9A0-F951C50C2E42}"/>
          </ac:spMkLst>
        </pc:spChg>
        <pc:spChg chg="mod">
          <ac:chgData name="Aastha Dodeja" userId="127dcee6-c045-4ab3-87c9-3322bdaab09f" providerId="ADAL" clId="{B377D57F-F76B-468E-91C6-20CD13B10BDE}" dt="2025-01-15T07:06:32.010" v="8830"/>
          <ac:spMkLst>
            <pc:docMk/>
            <pc:sldMk cId="2894301763" sldId="330"/>
            <ac:spMk id="32" creationId="{2BF25C6C-AE66-C9EE-D48F-D19C321C453C}"/>
          </ac:spMkLst>
        </pc:spChg>
        <pc:spChg chg="mod">
          <ac:chgData name="Aastha Dodeja" userId="127dcee6-c045-4ab3-87c9-3322bdaab09f" providerId="ADAL" clId="{B377D57F-F76B-468E-91C6-20CD13B10BDE}" dt="2025-01-15T07:06:32.010" v="8830"/>
          <ac:spMkLst>
            <pc:docMk/>
            <pc:sldMk cId="2894301763" sldId="330"/>
            <ac:spMk id="33" creationId="{C915481A-D2C7-5377-F431-B33F4B08178C}"/>
          </ac:spMkLst>
        </pc:spChg>
        <pc:spChg chg="mod">
          <ac:chgData name="Aastha Dodeja" userId="127dcee6-c045-4ab3-87c9-3322bdaab09f" providerId="ADAL" clId="{B377D57F-F76B-468E-91C6-20CD13B10BDE}" dt="2025-01-15T07:06:32.010" v="8830"/>
          <ac:spMkLst>
            <pc:docMk/>
            <pc:sldMk cId="2894301763" sldId="330"/>
            <ac:spMk id="37" creationId="{843F416F-D069-B810-3D38-A7AE7805E64F}"/>
          </ac:spMkLst>
        </pc:spChg>
        <pc:spChg chg="mod">
          <ac:chgData name="Aastha Dodeja" userId="127dcee6-c045-4ab3-87c9-3322bdaab09f" providerId="ADAL" clId="{B377D57F-F76B-468E-91C6-20CD13B10BDE}" dt="2025-01-15T07:06:32.010" v="8830"/>
          <ac:spMkLst>
            <pc:docMk/>
            <pc:sldMk cId="2894301763" sldId="330"/>
            <ac:spMk id="38" creationId="{7158F2FD-E35A-E4DF-9969-3F12651BDE30}"/>
          </ac:spMkLst>
        </pc:spChg>
        <pc:picChg chg="add mod">
          <ac:chgData name="Aastha Dodeja" userId="127dcee6-c045-4ab3-87c9-3322bdaab09f" providerId="ADAL" clId="{B377D57F-F76B-468E-91C6-20CD13B10BDE}" dt="2025-01-16T11:32:48.669" v="9215" actId="1076"/>
          <ac:picMkLst>
            <pc:docMk/>
            <pc:sldMk cId="2894301763" sldId="330"/>
            <ac:picMk id="4" creationId="{C048232D-6F8A-451F-F239-96DCA84CE8F1}"/>
          </ac:picMkLst>
        </pc:picChg>
        <pc:picChg chg="add mod modCrop">
          <ac:chgData name="Aastha Dodeja" userId="127dcee6-c045-4ab3-87c9-3322bdaab09f" providerId="ADAL" clId="{B377D57F-F76B-468E-91C6-20CD13B10BDE}" dt="2025-01-15T07:06:09.217" v="8825" actId="1076"/>
          <ac:picMkLst>
            <pc:docMk/>
            <pc:sldMk cId="2894301763" sldId="330"/>
            <ac:picMk id="6" creationId="{0B18B3D0-124C-DC91-84B6-877027F1ED42}"/>
          </ac:picMkLst>
        </pc:picChg>
        <pc:picChg chg="del mod modCrop">
          <ac:chgData name="Aastha Dodeja" userId="127dcee6-c045-4ab3-87c9-3322bdaab09f" providerId="ADAL" clId="{B377D57F-F76B-468E-91C6-20CD13B10BDE}" dt="2025-01-16T11:32:31.187" v="9209" actId="478"/>
          <ac:picMkLst>
            <pc:docMk/>
            <pc:sldMk cId="2894301763" sldId="330"/>
            <ac:picMk id="15" creationId="{92D6165C-0407-E52B-4DBC-54BC51B64E1C}"/>
          </ac:picMkLst>
        </pc:picChg>
        <pc:picChg chg="mod">
          <ac:chgData name="Aastha Dodeja" userId="127dcee6-c045-4ab3-87c9-3322bdaab09f" providerId="ADAL" clId="{B377D57F-F76B-468E-91C6-20CD13B10BDE}" dt="2025-01-15T07:06:32.010" v="8830"/>
          <ac:picMkLst>
            <pc:docMk/>
            <pc:sldMk cId="2894301763" sldId="330"/>
            <ac:picMk id="48" creationId="{8DB2161B-41B9-89AE-68B8-BB21DADD5905}"/>
          </ac:picMkLst>
        </pc:picChg>
        <pc:picChg chg="del">
          <ac:chgData name="Aastha Dodeja" userId="127dcee6-c045-4ab3-87c9-3322bdaab09f" providerId="ADAL" clId="{B377D57F-F76B-468E-91C6-20CD13B10BDE}" dt="2025-01-15T07:05:24.001" v="8814" actId="478"/>
          <ac:picMkLst>
            <pc:docMk/>
            <pc:sldMk cId="2894301763" sldId="330"/>
            <ac:picMk id="52" creationId="{B4756F3B-09D2-6737-2647-EADD95EBAB28}"/>
          </ac:picMkLst>
        </pc:picChg>
        <pc:picChg chg="mod">
          <ac:chgData name="Aastha Dodeja" userId="127dcee6-c045-4ab3-87c9-3322bdaab09f" providerId="ADAL" clId="{B377D57F-F76B-468E-91C6-20CD13B10BDE}" dt="2025-01-15T07:06:32.010" v="8830"/>
          <ac:picMkLst>
            <pc:docMk/>
            <pc:sldMk cId="2894301763" sldId="330"/>
            <ac:picMk id="55" creationId="{F9050F34-7EA8-3980-748C-CE31ED9B7A23}"/>
          </ac:picMkLst>
        </pc:picChg>
        <pc:picChg chg="add mod">
          <ac:chgData name="Aastha Dodeja" userId="127dcee6-c045-4ab3-87c9-3322bdaab09f" providerId="ADAL" clId="{B377D57F-F76B-468E-91C6-20CD13B10BDE}" dt="2025-01-15T07:21:18.753" v="8909"/>
          <ac:picMkLst>
            <pc:docMk/>
            <pc:sldMk cId="2894301763" sldId="330"/>
            <ac:picMk id="56" creationId="{A486C3B5-26C5-0CB6-950E-B98B7F8BA281}"/>
          </ac:picMkLst>
        </pc:picChg>
        <pc:picChg chg="del">
          <ac:chgData name="Aastha Dodeja" userId="127dcee6-c045-4ab3-87c9-3322bdaab09f" providerId="ADAL" clId="{B377D57F-F76B-468E-91C6-20CD13B10BDE}" dt="2025-01-15T07:05:24.001" v="8814" actId="478"/>
          <ac:picMkLst>
            <pc:docMk/>
            <pc:sldMk cId="2894301763" sldId="330"/>
            <ac:picMk id="57" creationId="{4BE5EB1A-B04C-23D0-E526-A21595EE99AF}"/>
          </ac:picMkLst>
        </pc:picChg>
      </pc:sldChg>
      <pc:sldChg chg="addSp modSp add mod">
        <pc:chgData name="Aastha Dodeja" userId="127dcee6-c045-4ab3-87c9-3322bdaab09f" providerId="ADAL" clId="{B377D57F-F76B-468E-91C6-20CD13B10BDE}" dt="2025-01-16T12:56:05.878" v="10389" actId="113"/>
        <pc:sldMkLst>
          <pc:docMk/>
          <pc:sldMk cId="3360734913" sldId="331"/>
        </pc:sldMkLst>
        <pc:spChg chg="mod">
          <ac:chgData name="Aastha Dodeja" userId="127dcee6-c045-4ab3-87c9-3322bdaab09f" providerId="ADAL" clId="{B377D57F-F76B-468E-91C6-20CD13B10BDE}" dt="2025-01-16T12:19:10.890" v="10022" actId="20577"/>
          <ac:spMkLst>
            <pc:docMk/>
            <pc:sldMk cId="3360734913" sldId="331"/>
            <ac:spMk id="2" creationId="{6CEF2E84-9D33-6E21-C9FE-A9B1B2784356}"/>
          </ac:spMkLst>
        </pc:spChg>
        <pc:spChg chg="mod">
          <ac:chgData name="Aastha Dodeja" userId="127dcee6-c045-4ab3-87c9-3322bdaab09f" providerId="ADAL" clId="{B377D57F-F76B-468E-91C6-20CD13B10BDE}" dt="2025-01-16T12:52:32.417" v="10233" actId="14100"/>
          <ac:spMkLst>
            <pc:docMk/>
            <pc:sldMk cId="3360734913" sldId="331"/>
            <ac:spMk id="8" creationId="{A349E3E9-CE83-0F83-8323-4AD15C5E6327}"/>
          </ac:spMkLst>
        </pc:spChg>
        <pc:spChg chg="mod">
          <ac:chgData name="Aastha Dodeja" userId="127dcee6-c045-4ab3-87c9-3322bdaab09f" providerId="ADAL" clId="{B377D57F-F76B-468E-91C6-20CD13B10BDE}" dt="2025-01-16T12:52:40.716" v="10236" actId="113"/>
          <ac:spMkLst>
            <pc:docMk/>
            <pc:sldMk cId="3360734913" sldId="331"/>
            <ac:spMk id="10" creationId="{843D85D7-51E9-21C9-0DE3-E98170E11957}"/>
          </ac:spMkLst>
        </pc:spChg>
        <pc:spChg chg="mod">
          <ac:chgData name="Aastha Dodeja" userId="127dcee6-c045-4ab3-87c9-3322bdaab09f" providerId="ADAL" clId="{B377D57F-F76B-468E-91C6-20CD13B10BDE}" dt="2025-01-16T12:56:05.878" v="10389" actId="113"/>
          <ac:spMkLst>
            <pc:docMk/>
            <pc:sldMk cId="3360734913" sldId="331"/>
            <ac:spMk id="11" creationId="{3EDE70D6-0D8D-2757-204E-4E66CDC66FA1}"/>
          </ac:spMkLst>
        </pc:spChg>
        <pc:spChg chg="mod">
          <ac:chgData name="Aastha Dodeja" userId="127dcee6-c045-4ab3-87c9-3322bdaab09f" providerId="ADAL" clId="{B377D57F-F76B-468E-91C6-20CD13B10BDE}" dt="2025-01-16T12:15:47.208" v="9852" actId="14100"/>
          <ac:spMkLst>
            <pc:docMk/>
            <pc:sldMk cId="3360734913" sldId="331"/>
            <ac:spMk id="15" creationId="{FA4403AC-6120-F532-73C9-377E303167FA}"/>
          </ac:spMkLst>
        </pc:spChg>
        <pc:spChg chg="mod">
          <ac:chgData name="Aastha Dodeja" userId="127dcee6-c045-4ab3-87c9-3322bdaab09f" providerId="ADAL" clId="{B377D57F-F76B-468E-91C6-20CD13B10BDE}" dt="2025-01-16T12:15:53.484" v="9853" actId="14100"/>
          <ac:spMkLst>
            <pc:docMk/>
            <pc:sldMk cId="3360734913" sldId="331"/>
            <ac:spMk id="16" creationId="{A21EF9F6-55C6-B6E6-FBFE-F894FE21D275}"/>
          </ac:spMkLst>
        </pc:spChg>
        <pc:spChg chg="mod">
          <ac:chgData name="Aastha Dodeja" userId="127dcee6-c045-4ab3-87c9-3322bdaab09f" providerId="ADAL" clId="{B377D57F-F76B-468E-91C6-20CD13B10BDE}" dt="2025-01-16T12:16:43.687" v="9862" actId="14100"/>
          <ac:spMkLst>
            <pc:docMk/>
            <pc:sldMk cId="3360734913" sldId="331"/>
            <ac:spMk id="17" creationId="{0D3E7EDA-198B-F247-3B87-DC0B0CFBF4B0}"/>
          </ac:spMkLst>
        </pc:spChg>
        <pc:spChg chg="mod">
          <ac:chgData name="Aastha Dodeja" userId="127dcee6-c045-4ab3-87c9-3322bdaab09f" providerId="ADAL" clId="{B377D57F-F76B-468E-91C6-20CD13B10BDE}" dt="2025-01-16T12:16:24.524" v="9859" actId="14100"/>
          <ac:spMkLst>
            <pc:docMk/>
            <pc:sldMk cId="3360734913" sldId="331"/>
            <ac:spMk id="18" creationId="{59446457-039F-9824-B87A-BDB256082AA7}"/>
          </ac:spMkLst>
        </pc:spChg>
        <pc:spChg chg="mod">
          <ac:chgData name="Aastha Dodeja" userId="127dcee6-c045-4ab3-87c9-3322bdaab09f" providerId="ADAL" clId="{B377D57F-F76B-468E-91C6-20CD13B10BDE}" dt="2025-01-16T12:51:08.528" v="10155" actId="1076"/>
          <ac:spMkLst>
            <pc:docMk/>
            <pc:sldMk cId="3360734913" sldId="331"/>
            <ac:spMk id="19" creationId="{050DD112-126F-5B49-DC4D-2D2FE14C4ADF}"/>
          </ac:spMkLst>
        </pc:spChg>
        <pc:spChg chg="mod">
          <ac:chgData name="Aastha Dodeja" userId="127dcee6-c045-4ab3-87c9-3322bdaab09f" providerId="ADAL" clId="{B377D57F-F76B-468E-91C6-20CD13B10BDE}" dt="2025-01-16T12:19:00.874" v="10020" actId="1076"/>
          <ac:spMkLst>
            <pc:docMk/>
            <pc:sldMk cId="3360734913" sldId="331"/>
            <ac:spMk id="24" creationId="{B7BF6151-29B5-80D8-D37C-95E68FB66660}"/>
          </ac:spMkLst>
        </pc:spChg>
        <pc:spChg chg="mod">
          <ac:chgData name="Aastha Dodeja" userId="127dcee6-c045-4ab3-87c9-3322bdaab09f" providerId="ADAL" clId="{B377D57F-F76B-468E-91C6-20CD13B10BDE}" dt="2025-01-16T12:21:25.056" v="10107" actId="14100"/>
          <ac:spMkLst>
            <pc:docMk/>
            <pc:sldMk cId="3360734913" sldId="331"/>
            <ac:spMk id="25" creationId="{37453DD1-DB44-CCAF-5253-A9EB8B42546C}"/>
          </ac:spMkLst>
        </pc:spChg>
        <pc:spChg chg="mod">
          <ac:chgData name="Aastha Dodeja" userId="127dcee6-c045-4ab3-87c9-3322bdaab09f" providerId="ADAL" clId="{B377D57F-F76B-468E-91C6-20CD13B10BDE}" dt="2025-01-16T12:21:42.166" v="10110" actId="1076"/>
          <ac:spMkLst>
            <pc:docMk/>
            <pc:sldMk cId="3360734913" sldId="331"/>
            <ac:spMk id="26" creationId="{7AEB7D82-EA45-52EE-528E-653FC2B5ECEF}"/>
          </ac:spMkLst>
        </pc:spChg>
        <pc:spChg chg="mod">
          <ac:chgData name="Aastha Dodeja" userId="127dcee6-c045-4ab3-87c9-3322bdaab09f" providerId="ADAL" clId="{B377D57F-F76B-468E-91C6-20CD13B10BDE}" dt="2025-01-16T12:51:37.815" v="10167" actId="1076"/>
          <ac:spMkLst>
            <pc:docMk/>
            <pc:sldMk cId="3360734913" sldId="331"/>
            <ac:spMk id="27" creationId="{43F617CA-46CE-80F1-03EE-F8F8D4447937}"/>
          </ac:spMkLst>
        </pc:spChg>
        <pc:spChg chg="mod">
          <ac:chgData name="Aastha Dodeja" userId="127dcee6-c045-4ab3-87c9-3322bdaab09f" providerId="ADAL" clId="{B377D57F-F76B-468E-91C6-20CD13B10BDE}" dt="2025-01-16T12:51:32.353" v="10166" actId="1076"/>
          <ac:spMkLst>
            <pc:docMk/>
            <pc:sldMk cId="3360734913" sldId="331"/>
            <ac:spMk id="39" creationId="{66C12DA0-0DCD-99A1-56EB-41F9426164E3}"/>
          </ac:spMkLst>
        </pc:spChg>
        <pc:spChg chg="mod">
          <ac:chgData name="Aastha Dodeja" userId="127dcee6-c045-4ab3-87c9-3322bdaab09f" providerId="ADAL" clId="{B377D57F-F76B-468E-91C6-20CD13B10BDE}" dt="2025-01-16T12:19:16.865" v="10023" actId="164"/>
          <ac:spMkLst>
            <pc:docMk/>
            <pc:sldMk cId="3360734913" sldId="331"/>
            <ac:spMk id="42" creationId="{173EC1CF-1431-2F74-2113-14BA2568D769}"/>
          </ac:spMkLst>
        </pc:spChg>
        <pc:spChg chg="mod">
          <ac:chgData name="Aastha Dodeja" userId="127dcee6-c045-4ab3-87c9-3322bdaab09f" providerId="ADAL" clId="{B377D57F-F76B-468E-91C6-20CD13B10BDE}" dt="2025-01-16T12:19:16.865" v="10023" actId="164"/>
          <ac:spMkLst>
            <pc:docMk/>
            <pc:sldMk cId="3360734913" sldId="331"/>
            <ac:spMk id="43" creationId="{2ABF6CB4-FD8E-B87D-2B74-788F4F0214CA}"/>
          </ac:spMkLst>
        </pc:spChg>
        <pc:spChg chg="mod">
          <ac:chgData name="Aastha Dodeja" userId="127dcee6-c045-4ab3-87c9-3322bdaab09f" providerId="ADAL" clId="{B377D57F-F76B-468E-91C6-20CD13B10BDE}" dt="2025-01-16T12:19:16.865" v="10023" actId="164"/>
          <ac:spMkLst>
            <pc:docMk/>
            <pc:sldMk cId="3360734913" sldId="331"/>
            <ac:spMk id="44" creationId="{589011C0-A57B-1B4B-B45B-31CF16456125}"/>
          </ac:spMkLst>
        </pc:spChg>
        <pc:grpChg chg="mod">
          <ac:chgData name="Aastha Dodeja" userId="127dcee6-c045-4ab3-87c9-3322bdaab09f" providerId="ADAL" clId="{B377D57F-F76B-468E-91C6-20CD13B10BDE}" dt="2025-01-16T12:16:51.726" v="9864" actId="1076"/>
          <ac:grpSpMkLst>
            <pc:docMk/>
            <pc:sldMk cId="3360734913" sldId="331"/>
            <ac:grpSpMk id="3" creationId="{04FBC561-B529-081D-6B9B-95620E81AA89}"/>
          </ac:grpSpMkLst>
        </pc:grpChg>
        <pc:grpChg chg="mod">
          <ac:chgData name="Aastha Dodeja" userId="127dcee6-c045-4ab3-87c9-3322bdaab09f" providerId="ADAL" clId="{B377D57F-F76B-468E-91C6-20CD13B10BDE}" dt="2025-01-16T12:16:34.088" v="9861" actId="14100"/>
          <ac:grpSpMkLst>
            <pc:docMk/>
            <pc:sldMk cId="3360734913" sldId="331"/>
            <ac:grpSpMk id="6" creationId="{E28C255F-93D4-FD30-8D77-579EEDEC8951}"/>
          </ac:grpSpMkLst>
        </pc:grpChg>
        <pc:grpChg chg="mod">
          <ac:chgData name="Aastha Dodeja" userId="127dcee6-c045-4ab3-87c9-3322bdaab09f" providerId="ADAL" clId="{B377D57F-F76B-468E-91C6-20CD13B10BDE}" dt="2025-01-16T12:18:50.499" v="10018" actId="164"/>
          <ac:grpSpMkLst>
            <pc:docMk/>
            <pc:sldMk cId="3360734913" sldId="331"/>
            <ac:grpSpMk id="13" creationId="{99DDE907-50B2-16DC-7BB0-FCF29FBF89FC}"/>
          </ac:grpSpMkLst>
        </pc:grpChg>
        <pc:grpChg chg="add mod">
          <ac:chgData name="Aastha Dodeja" userId="127dcee6-c045-4ab3-87c9-3322bdaab09f" providerId="ADAL" clId="{B377D57F-F76B-468E-91C6-20CD13B10BDE}" dt="2025-01-16T12:18:57.345" v="10019" actId="1076"/>
          <ac:grpSpMkLst>
            <pc:docMk/>
            <pc:sldMk cId="3360734913" sldId="331"/>
            <ac:grpSpMk id="21" creationId="{3689C252-9B3D-FCDE-1437-CDC1DF2FEECE}"/>
          </ac:grpSpMkLst>
        </pc:grpChg>
        <pc:grpChg chg="add mod">
          <ac:chgData name="Aastha Dodeja" userId="127dcee6-c045-4ab3-87c9-3322bdaab09f" providerId="ADAL" clId="{B377D57F-F76B-468E-91C6-20CD13B10BDE}" dt="2025-01-16T12:19:38.556" v="10027" actId="1076"/>
          <ac:grpSpMkLst>
            <pc:docMk/>
            <pc:sldMk cId="3360734913" sldId="331"/>
            <ac:grpSpMk id="28" creationId="{E289367C-E686-FF26-8C08-4BD958E5565E}"/>
          </ac:grpSpMkLst>
        </pc:grpChg>
        <pc:grpChg chg="add mod">
          <ac:chgData name="Aastha Dodeja" userId="127dcee6-c045-4ab3-87c9-3322bdaab09f" providerId="ADAL" clId="{B377D57F-F76B-468E-91C6-20CD13B10BDE}" dt="2025-01-16T12:21:35.919" v="10109" actId="1076"/>
          <ac:grpSpMkLst>
            <pc:docMk/>
            <pc:sldMk cId="3360734913" sldId="331"/>
            <ac:grpSpMk id="30" creationId="{1BC141EE-E81C-F4F5-726D-CD0149224155}"/>
          </ac:grpSpMkLst>
        </pc:grpChg>
        <pc:picChg chg="mod">
          <ac:chgData name="Aastha Dodeja" userId="127dcee6-c045-4ab3-87c9-3322bdaab09f" providerId="ADAL" clId="{B377D57F-F76B-468E-91C6-20CD13B10BDE}" dt="2025-01-16T12:51:17.584" v="10159" actId="1076"/>
          <ac:picMkLst>
            <pc:docMk/>
            <pc:sldMk cId="3360734913" sldId="331"/>
            <ac:picMk id="20" creationId="{1443F784-12ED-3CA3-D5B3-B2AACB11018C}"/>
          </ac:picMkLst>
        </pc:picChg>
        <pc:picChg chg="mod">
          <ac:chgData name="Aastha Dodeja" userId="127dcee6-c045-4ab3-87c9-3322bdaab09f" providerId="ADAL" clId="{B377D57F-F76B-468E-91C6-20CD13B10BDE}" dt="2025-01-16T12:18:50.499" v="10018" actId="164"/>
          <ac:picMkLst>
            <pc:docMk/>
            <pc:sldMk cId="3360734913" sldId="331"/>
            <ac:picMk id="22" creationId="{EC94E7D0-2D4B-B8E2-3E20-A0622071AAAD}"/>
          </ac:picMkLst>
        </pc:picChg>
        <pc:picChg chg="mod">
          <ac:chgData name="Aastha Dodeja" userId="127dcee6-c045-4ab3-87c9-3322bdaab09f" providerId="ADAL" clId="{B377D57F-F76B-468E-91C6-20CD13B10BDE}" dt="2025-01-16T12:51:28.191" v="10164" actId="1076"/>
          <ac:picMkLst>
            <pc:docMk/>
            <pc:sldMk cId="3360734913" sldId="331"/>
            <ac:picMk id="29" creationId="{3A0A88FB-6865-B8A0-DB50-D3F105779F9E}"/>
          </ac:picMkLst>
        </pc:picChg>
        <pc:picChg chg="mod">
          <ac:chgData name="Aastha Dodeja" userId="127dcee6-c045-4ab3-87c9-3322bdaab09f" providerId="ADAL" clId="{B377D57F-F76B-468E-91C6-20CD13B10BDE}" dt="2025-01-16T12:18:50.499" v="10018" actId="164"/>
          <ac:picMkLst>
            <pc:docMk/>
            <pc:sldMk cId="3360734913" sldId="331"/>
            <ac:picMk id="31" creationId="{601D077A-AD69-67C5-6F6B-21ACE5F6BEB7}"/>
          </ac:picMkLst>
        </pc:picChg>
        <pc:picChg chg="mod">
          <ac:chgData name="Aastha Dodeja" userId="127dcee6-c045-4ab3-87c9-3322bdaab09f" providerId="ADAL" clId="{B377D57F-F76B-468E-91C6-20CD13B10BDE}" dt="2025-01-16T12:18:50.499" v="10018" actId="164"/>
          <ac:picMkLst>
            <pc:docMk/>
            <pc:sldMk cId="3360734913" sldId="331"/>
            <ac:picMk id="33" creationId="{0126BAB1-9F6E-0FAD-8924-6961D710D76B}"/>
          </ac:picMkLst>
        </pc:picChg>
        <pc:picChg chg="mod">
          <ac:chgData name="Aastha Dodeja" userId="127dcee6-c045-4ab3-87c9-3322bdaab09f" providerId="ADAL" clId="{B377D57F-F76B-468E-91C6-20CD13B10BDE}" dt="2025-01-16T12:18:50.499" v="10018" actId="164"/>
          <ac:picMkLst>
            <pc:docMk/>
            <pc:sldMk cId="3360734913" sldId="331"/>
            <ac:picMk id="35" creationId="{E5C4961D-15C4-FEDA-2D04-8E7154676F8E}"/>
          </ac:picMkLst>
        </pc:picChg>
        <pc:picChg chg="mod">
          <ac:chgData name="Aastha Dodeja" userId="127dcee6-c045-4ab3-87c9-3322bdaab09f" providerId="ADAL" clId="{B377D57F-F76B-468E-91C6-20CD13B10BDE}" dt="2025-01-16T12:18:50.499" v="10018" actId="164"/>
          <ac:picMkLst>
            <pc:docMk/>
            <pc:sldMk cId="3360734913" sldId="331"/>
            <ac:picMk id="36" creationId="{459C55E4-E046-F857-C55F-7A2B489F747D}"/>
          </ac:picMkLst>
        </pc:picChg>
        <pc:picChg chg="mod">
          <ac:chgData name="Aastha Dodeja" userId="127dcee6-c045-4ab3-87c9-3322bdaab09f" providerId="ADAL" clId="{B377D57F-F76B-468E-91C6-20CD13B10BDE}" dt="2025-01-16T12:18:50.499" v="10018" actId="164"/>
          <ac:picMkLst>
            <pc:docMk/>
            <pc:sldMk cId="3360734913" sldId="331"/>
            <ac:picMk id="38" creationId="{3D19E679-EFE4-AFFE-5CEA-3469D828E16F}"/>
          </ac:picMkLst>
        </pc:picChg>
      </pc:sldChg>
      <pc:sldMasterChg chg="delSldLayout">
        <pc:chgData name="Aastha Dodeja" userId="127dcee6-c045-4ab3-87c9-3322bdaab09f" providerId="ADAL" clId="{B377D57F-F76B-468E-91C6-20CD13B10BDE}" dt="2025-01-14T07:36:21.931" v="5799" actId="47"/>
        <pc:sldMasterMkLst>
          <pc:docMk/>
          <pc:sldMasterMk cId="4198186784" sldId="2147483648"/>
        </pc:sldMasterMkLst>
        <pc:sldLayoutChg chg="del">
          <pc:chgData name="Aastha Dodeja" userId="127dcee6-c045-4ab3-87c9-3322bdaab09f" providerId="ADAL" clId="{B377D57F-F76B-468E-91C6-20CD13B10BDE}" dt="2025-01-14T07:36:21.931" v="5799" actId="47"/>
          <pc:sldLayoutMkLst>
            <pc:docMk/>
            <pc:sldMasterMk cId="4198186784" sldId="2147483648"/>
            <pc:sldLayoutMk cId="2395529200"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DAE7D-B16A-47AE-A81E-E44109BFAB41}"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93E31-B954-4F49-A4A9-9810FE490D2E}" type="slidenum">
              <a:rPr lang="en-US" smtClean="0"/>
              <a:t>‹#›</a:t>
            </a:fld>
            <a:endParaRPr lang="en-US"/>
          </a:p>
        </p:txBody>
      </p:sp>
    </p:spTree>
    <p:extLst>
      <p:ext uri="{BB962C8B-B14F-4D97-AF65-F5344CB8AC3E}">
        <p14:creationId xmlns:p14="http://schemas.microsoft.com/office/powerpoint/2010/main" val="206522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shbabalif?utm_source=unsplash&amp;utm_medium=referral&amp;utm_content=creditCopyTex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s/photos/travel?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50D3-D869-105D-B0CD-F93B2F9CDB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CD886C-7B72-DD5B-7A36-6A1C99A9B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5E9C41-23ED-DA63-D72C-7DCB6ABCC8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3DBA6C-E90C-FC4D-1538-1AAC099423E4}"/>
              </a:ext>
            </a:extLst>
          </p:cNvPr>
          <p:cNvSpPr>
            <a:spLocks noGrp="1"/>
          </p:cNvSpPr>
          <p:nvPr>
            <p:ph type="sldNum" sz="quarter" idx="5"/>
          </p:nvPr>
        </p:nvSpPr>
        <p:spPr/>
        <p:txBody>
          <a:bodyPr/>
          <a:lstStyle/>
          <a:p>
            <a:fld id="{C7493E31-B954-4F49-A4A9-9810FE490D2E}" type="slidenum">
              <a:rPr lang="en-US" smtClean="0"/>
              <a:t>1</a:t>
            </a:fld>
            <a:endParaRPr lang="en-US"/>
          </a:p>
        </p:txBody>
      </p:sp>
    </p:spTree>
    <p:extLst>
      <p:ext uri="{BB962C8B-B14F-4D97-AF65-F5344CB8AC3E}">
        <p14:creationId xmlns:p14="http://schemas.microsoft.com/office/powerpoint/2010/main" val="4206897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93E31-B954-4F49-A4A9-9810FE490D2E}" type="slidenum">
              <a:rPr lang="en-US" smtClean="0"/>
              <a:t>5</a:t>
            </a:fld>
            <a:endParaRPr lang="en-US"/>
          </a:p>
        </p:txBody>
      </p:sp>
    </p:spTree>
    <p:extLst>
      <p:ext uri="{BB962C8B-B14F-4D97-AF65-F5344CB8AC3E}">
        <p14:creationId xmlns:p14="http://schemas.microsoft.com/office/powerpoint/2010/main" val="258287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956FC-4915-26E6-4E02-EED8E43A3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C5C6B-4DFF-6C08-1D5E-CE62D1187E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F476D5-4DD5-3421-CCA1-647D9375AA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E3FA41-8D6C-5CBB-CB48-B683782F6468}"/>
              </a:ext>
            </a:extLst>
          </p:cNvPr>
          <p:cNvSpPr>
            <a:spLocks noGrp="1"/>
          </p:cNvSpPr>
          <p:nvPr>
            <p:ph type="sldNum" sz="quarter" idx="5"/>
          </p:nvPr>
        </p:nvSpPr>
        <p:spPr/>
        <p:txBody>
          <a:bodyPr/>
          <a:lstStyle/>
          <a:p>
            <a:fld id="{C7493E31-B954-4F49-A4A9-9810FE490D2E}" type="slidenum">
              <a:rPr lang="en-US" smtClean="0"/>
              <a:t>6</a:t>
            </a:fld>
            <a:endParaRPr lang="en-US"/>
          </a:p>
        </p:txBody>
      </p:sp>
    </p:spTree>
    <p:extLst>
      <p:ext uri="{BB962C8B-B14F-4D97-AF65-F5344CB8AC3E}">
        <p14:creationId xmlns:p14="http://schemas.microsoft.com/office/powerpoint/2010/main" val="276764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493E31-B954-4F49-A4A9-9810FE490D2E}" type="slidenum">
              <a:rPr lang="en-US" smtClean="0"/>
              <a:t>7</a:t>
            </a:fld>
            <a:endParaRPr lang="en-US"/>
          </a:p>
        </p:txBody>
      </p:sp>
    </p:spTree>
    <p:extLst>
      <p:ext uri="{BB962C8B-B14F-4D97-AF65-F5344CB8AC3E}">
        <p14:creationId xmlns:p14="http://schemas.microsoft.com/office/powerpoint/2010/main" val="1432267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Alif </a:t>
            </a:r>
            <a:r>
              <a:rPr lang="en-US" dirty="0" err="1">
                <a:hlinkClick r:id="rId3"/>
              </a:rPr>
              <a:t>Ngoylung</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61599C60-D491-4F41-8FBE-1E35EFEC1CF4}" type="slidenum">
              <a:rPr lang="en-US" smtClean="0"/>
              <a:t>14</a:t>
            </a:fld>
            <a:endParaRPr lang="en-US"/>
          </a:p>
        </p:txBody>
      </p:sp>
    </p:spTree>
    <p:extLst>
      <p:ext uri="{BB962C8B-B14F-4D97-AF65-F5344CB8AC3E}">
        <p14:creationId xmlns:p14="http://schemas.microsoft.com/office/powerpoint/2010/main" val="3883985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493E31-B954-4F49-A4A9-9810FE490D2E}" type="slidenum">
              <a:rPr lang="en-US" smtClean="0"/>
              <a:t>20</a:t>
            </a:fld>
            <a:endParaRPr lang="en-US"/>
          </a:p>
        </p:txBody>
      </p:sp>
    </p:spTree>
    <p:extLst>
      <p:ext uri="{BB962C8B-B14F-4D97-AF65-F5344CB8AC3E}">
        <p14:creationId xmlns:p14="http://schemas.microsoft.com/office/powerpoint/2010/main" val="1348792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59A8-F4A9-6CFD-5CA4-5FA77A87B5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230B94-5113-3298-C296-92DD1446CD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A0EFD9-9676-28EC-2B03-6271F7A4CB7B}"/>
              </a:ext>
            </a:extLst>
          </p:cNvPr>
          <p:cNvSpPr>
            <a:spLocks noGrp="1"/>
          </p:cNvSpPr>
          <p:nvPr>
            <p:ph type="dt" sz="half" idx="10"/>
          </p:nvPr>
        </p:nvSpPr>
        <p:spPr/>
        <p:txBody>
          <a:bodyPr/>
          <a:lstStyle/>
          <a:p>
            <a:fld id="{F99527E6-3160-41D4-A13B-5179E8609D81}" type="datetimeFigureOut">
              <a:rPr lang="en-US" smtClean="0"/>
              <a:t>1/16/2025</a:t>
            </a:fld>
            <a:endParaRPr lang="en-US"/>
          </a:p>
        </p:txBody>
      </p:sp>
      <p:sp>
        <p:nvSpPr>
          <p:cNvPr id="5" name="Footer Placeholder 4">
            <a:extLst>
              <a:ext uri="{FF2B5EF4-FFF2-40B4-BE49-F238E27FC236}">
                <a16:creationId xmlns:a16="http://schemas.microsoft.com/office/drawing/2014/main" id="{39ED79C7-9847-C0D3-44D9-83CE02A40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A9BD5-254B-95EE-0270-D6EEFD257501}"/>
              </a:ext>
            </a:extLst>
          </p:cNvPr>
          <p:cNvSpPr>
            <a:spLocks noGrp="1"/>
          </p:cNvSpPr>
          <p:nvPr>
            <p:ph type="sldNum" sz="quarter" idx="12"/>
          </p:nvPr>
        </p:nvSpPr>
        <p:spPr/>
        <p:txBody>
          <a:bodyPr/>
          <a:lstStyle/>
          <a:p>
            <a:fld id="{91732A8B-97D9-4041-8855-0CA8F54FCF90}" type="slidenum">
              <a:rPr lang="en-US" smtClean="0"/>
              <a:t>‹#›</a:t>
            </a:fld>
            <a:endParaRPr lang="en-US"/>
          </a:p>
        </p:txBody>
      </p:sp>
    </p:spTree>
    <p:extLst>
      <p:ext uri="{BB962C8B-B14F-4D97-AF65-F5344CB8AC3E}">
        <p14:creationId xmlns:p14="http://schemas.microsoft.com/office/powerpoint/2010/main" val="2826824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7FCB3-D00C-5E24-3A24-355F8B4423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E3F38C-2B52-8585-AB56-B58E4B6F46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643AE-7CC8-E401-B582-A1B1E24A007F}"/>
              </a:ext>
            </a:extLst>
          </p:cNvPr>
          <p:cNvSpPr>
            <a:spLocks noGrp="1"/>
          </p:cNvSpPr>
          <p:nvPr>
            <p:ph type="dt" sz="half" idx="10"/>
          </p:nvPr>
        </p:nvSpPr>
        <p:spPr/>
        <p:txBody>
          <a:bodyPr/>
          <a:lstStyle/>
          <a:p>
            <a:fld id="{F99527E6-3160-41D4-A13B-5179E8609D81}" type="datetimeFigureOut">
              <a:rPr lang="en-US" smtClean="0"/>
              <a:t>1/16/2025</a:t>
            </a:fld>
            <a:endParaRPr lang="en-US"/>
          </a:p>
        </p:txBody>
      </p:sp>
      <p:sp>
        <p:nvSpPr>
          <p:cNvPr id="5" name="Footer Placeholder 4">
            <a:extLst>
              <a:ext uri="{FF2B5EF4-FFF2-40B4-BE49-F238E27FC236}">
                <a16:creationId xmlns:a16="http://schemas.microsoft.com/office/drawing/2014/main" id="{AC60BFB4-8483-ACE0-DFBA-9698C8406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58D926-D813-292E-7805-7AFF3B11C284}"/>
              </a:ext>
            </a:extLst>
          </p:cNvPr>
          <p:cNvSpPr>
            <a:spLocks noGrp="1"/>
          </p:cNvSpPr>
          <p:nvPr>
            <p:ph type="sldNum" sz="quarter" idx="12"/>
          </p:nvPr>
        </p:nvSpPr>
        <p:spPr/>
        <p:txBody>
          <a:bodyPr/>
          <a:lstStyle/>
          <a:p>
            <a:fld id="{91732A8B-97D9-4041-8855-0CA8F54FCF90}" type="slidenum">
              <a:rPr lang="en-US" smtClean="0"/>
              <a:t>‹#›</a:t>
            </a:fld>
            <a:endParaRPr lang="en-US"/>
          </a:p>
        </p:txBody>
      </p:sp>
    </p:spTree>
    <p:extLst>
      <p:ext uri="{BB962C8B-B14F-4D97-AF65-F5344CB8AC3E}">
        <p14:creationId xmlns:p14="http://schemas.microsoft.com/office/powerpoint/2010/main" val="127041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AB3187-A1A0-6A6A-01BE-94354610DD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A4F263-D209-260F-FC65-4A99ECBFFE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84C551-D293-DFA4-C64B-6B610B834210}"/>
              </a:ext>
            </a:extLst>
          </p:cNvPr>
          <p:cNvSpPr>
            <a:spLocks noGrp="1"/>
          </p:cNvSpPr>
          <p:nvPr>
            <p:ph type="dt" sz="half" idx="10"/>
          </p:nvPr>
        </p:nvSpPr>
        <p:spPr/>
        <p:txBody>
          <a:bodyPr/>
          <a:lstStyle/>
          <a:p>
            <a:fld id="{F99527E6-3160-41D4-A13B-5179E8609D81}" type="datetimeFigureOut">
              <a:rPr lang="en-US" smtClean="0"/>
              <a:t>1/16/2025</a:t>
            </a:fld>
            <a:endParaRPr lang="en-US"/>
          </a:p>
        </p:txBody>
      </p:sp>
      <p:sp>
        <p:nvSpPr>
          <p:cNvPr id="5" name="Footer Placeholder 4">
            <a:extLst>
              <a:ext uri="{FF2B5EF4-FFF2-40B4-BE49-F238E27FC236}">
                <a16:creationId xmlns:a16="http://schemas.microsoft.com/office/drawing/2014/main" id="{92C9870A-0B8B-7277-1959-93DE4C56C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32A82-6017-90CF-3C4E-EF2737944D37}"/>
              </a:ext>
            </a:extLst>
          </p:cNvPr>
          <p:cNvSpPr>
            <a:spLocks noGrp="1"/>
          </p:cNvSpPr>
          <p:nvPr>
            <p:ph type="sldNum" sz="quarter" idx="12"/>
          </p:nvPr>
        </p:nvSpPr>
        <p:spPr/>
        <p:txBody>
          <a:bodyPr/>
          <a:lstStyle/>
          <a:p>
            <a:fld id="{91732A8B-97D9-4041-8855-0CA8F54FCF90}" type="slidenum">
              <a:rPr lang="en-US" smtClean="0"/>
              <a:t>‹#›</a:t>
            </a:fld>
            <a:endParaRPr lang="en-US"/>
          </a:p>
        </p:txBody>
      </p:sp>
    </p:spTree>
    <p:extLst>
      <p:ext uri="{BB962C8B-B14F-4D97-AF65-F5344CB8AC3E}">
        <p14:creationId xmlns:p14="http://schemas.microsoft.com/office/powerpoint/2010/main" val="551774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8FD5-BD51-269E-DA07-C6FA56D18F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673C67-A854-CBB1-DCAD-287B0AB9D7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688D1-DF15-1FC8-BD63-90F3B36C2FE5}"/>
              </a:ext>
            </a:extLst>
          </p:cNvPr>
          <p:cNvSpPr>
            <a:spLocks noGrp="1"/>
          </p:cNvSpPr>
          <p:nvPr>
            <p:ph type="dt" sz="half" idx="10"/>
          </p:nvPr>
        </p:nvSpPr>
        <p:spPr/>
        <p:txBody>
          <a:bodyPr/>
          <a:lstStyle/>
          <a:p>
            <a:fld id="{F99527E6-3160-41D4-A13B-5179E8609D81}" type="datetimeFigureOut">
              <a:rPr lang="en-US" smtClean="0"/>
              <a:t>1/16/2025</a:t>
            </a:fld>
            <a:endParaRPr lang="en-US"/>
          </a:p>
        </p:txBody>
      </p:sp>
      <p:sp>
        <p:nvSpPr>
          <p:cNvPr id="5" name="Footer Placeholder 4">
            <a:extLst>
              <a:ext uri="{FF2B5EF4-FFF2-40B4-BE49-F238E27FC236}">
                <a16:creationId xmlns:a16="http://schemas.microsoft.com/office/drawing/2014/main" id="{7DC37628-E3DE-1169-4AB8-4CAC7AA75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6A599-B2FE-AFC5-FC4E-A955B5759D57}"/>
              </a:ext>
            </a:extLst>
          </p:cNvPr>
          <p:cNvSpPr>
            <a:spLocks noGrp="1"/>
          </p:cNvSpPr>
          <p:nvPr>
            <p:ph type="sldNum" sz="quarter" idx="12"/>
          </p:nvPr>
        </p:nvSpPr>
        <p:spPr/>
        <p:txBody>
          <a:bodyPr/>
          <a:lstStyle/>
          <a:p>
            <a:fld id="{91732A8B-97D9-4041-8855-0CA8F54FCF90}" type="slidenum">
              <a:rPr lang="en-US" smtClean="0"/>
              <a:t>‹#›</a:t>
            </a:fld>
            <a:endParaRPr lang="en-US"/>
          </a:p>
        </p:txBody>
      </p:sp>
    </p:spTree>
    <p:extLst>
      <p:ext uri="{BB962C8B-B14F-4D97-AF65-F5344CB8AC3E}">
        <p14:creationId xmlns:p14="http://schemas.microsoft.com/office/powerpoint/2010/main" val="27984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0078-B6CF-4D4B-E9EB-AB7C0A71A9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D35A95-DE23-9FE5-958A-B195127C5E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1F05CD-328D-B65B-EFBE-FEE8D527B602}"/>
              </a:ext>
            </a:extLst>
          </p:cNvPr>
          <p:cNvSpPr>
            <a:spLocks noGrp="1"/>
          </p:cNvSpPr>
          <p:nvPr>
            <p:ph type="dt" sz="half" idx="10"/>
          </p:nvPr>
        </p:nvSpPr>
        <p:spPr/>
        <p:txBody>
          <a:bodyPr/>
          <a:lstStyle/>
          <a:p>
            <a:fld id="{F99527E6-3160-41D4-A13B-5179E8609D81}" type="datetimeFigureOut">
              <a:rPr lang="en-US" smtClean="0"/>
              <a:t>1/16/2025</a:t>
            </a:fld>
            <a:endParaRPr lang="en-US"/>
          </a:p>
        </p:txBody>
      </p:sp>
      <p:sp>
        <p:nvSpPr>
          <p:cNvPr id="5" name="Footer Placeholder 4">
            <a:extLst>
              <a:ext uri="{FF2B5EF4-FFF2-40B4-BE49-F238E27FC236}">
                <a16:creationId xmlns:a16="http://schemas.microsoft.com/office/drawing/2014/main" id="{72373E58-A27D-EACD-9796-53CEAC3EE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4B7AA-5828-D57C-E28E-F5C678F09560}"/>
              </a:ext>
            </a:extLst>
          </p:cNvPr>
          <p:cNvSpPr>
            <a:spLocks noGrp="1"/>
          </p:cNvSpPr>
          <p:nvPr>
            <p:ph type="sldNum" sz="quarter" idx="12"/>
          </p:nvPr>
        </p:nvSpPr>
        <p:spPr/>
        <p:txBody>
          <a:bodyPr/>
          <a:lstStyle/>
          <a:p>
            <a:fld id="{91732A8B-97D9-4041-8855-0CA8F54FCF90}" type="slidenum">
              <a:rPr lang="en-US" smtClean="0"/>
              <a:t>‹#›</a:t>
            </a:fld>
            <a:endParaRPr lang="en-US"/>
          </a:p>
        </p:txBody>
      </p:sp>
    </p:spTree>
    <p:extLst>
      <p:ext uri="{BB962C8B-B14F-4D97-AF65-F5344CB8AC3E}">
        <p14:creationId xmlns:p14="http://schemas.microsoft.com/office/powerpoint/2010/main" val="117104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8D32-9B3B-EF02-B3B7-C81BD6BF5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7EFAF-150E-DEFF-689F-B28C10660E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27AE0D-2662-0D68-7E0A-F2940FC5DD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FA5BDA-E985-8C22-E228-6E89E1E4E1F6}"/>
              </a:ext>
            </a:extLst>
          </p:cNvPr>
          <p:cNvSpPr>
            <a:spLocks noGrp="1"/>
          </p:cNvSpPr>
          <p:nvPr>
            <p:ph type="dt" sz="half" idx="10"/>
          </p:nvPr>
        </p:nvSpPr>
        <p:spPr/>
        <p:txBody>
          <a:bodyPr/>
          <a:lstStyle/>
          <a:p>
            <a:fld id="{F99527E6-3160-41D4-A13B-5179E8609D81}" type="datetimeFigureOut">
              <a:rPr lang="en-US" smtClean="0"/>
              <a:t>1/16/2025</a:t>
            </a:fld>
            <a:endParaRPr lang="en-US"/>
          </a:p>
        </p:txBody>
      </p:sp>
      <p:sp>
        <p:nvSpPr>
          <p:cNvPr id="6" name="Footer Placeholder 5">
            <a:extLst>
              <a:ext uri="{FF2B5EF4-FFF2-40B4-BE49-F238E27FC236}">
                <a16:creationId xmlns:a16="http://schemas.microsoft.com/office/drawing/2014/main" id="{F672F116-4EB5-3D36-E71D-E29FA7495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4545A-01E0-9420-1332-B9A762956AF3}"/>
              </a:ext>
            </a:extLst>
          </p:cNvPr>
          <p:cNvSpPr>
            <a:spLocks noGrp="1"/>
          </p:cNvSpPr>
          <p:nvPr>
            <p:ph type="sldNum" sz="quarter" idx="12"/>
          </p:nvPr>
        </p:nvSpPr>
        <p:spPr/>
        <p:txBody>
          <a:bodyPr/>
          <a:lstStyle/>
          <a:p>
            <a:fld id="{91732A8B-97D9-4041-8855-0CA8F54FCF90}" type="slidenum">
              <a:rPr lang="en-US" smtClean="0"/>
              <a:t>‹#›</a:t>
            </a:fld>
            <a:endParaRPr lang="en-US"/>
          </a:p>
        </p:txBody>
      </p:sp>
    </p:spTree>
    <p:extLst>
      <p:ext uri="{BB962C8B-B14F-4D97-AF65-F5344CB8AC3E}">
        <p14:creationId xmlns:p14="http://schemas.microsoft.com/office/powerpoint/2010/main" val="2463270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C041-5036-60A8-8D3B-5905C73F3C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67D3AE-8C55-7111-07E5-8A186B09B2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73B212-215D-5C47-6427-D0D3711F25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5B52F0-7A2E-51A9-B48E-D0D121EED1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0732D3-FDCB-B097-496A-796F94FDAB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9823EC-29D7-AFD9-36F4-977E18BC6291}"/>
              </a:ext>
            </a:extLst>
          </p:cNvPr>
          <p:cNvSpPr>
            <a:spLocks noGrp="1"/>
          </p:cNvSpPr>
          <p:nvPr>
            <p:ph type="dt" sz="half" idx="10"/>
          </p:nvPr>
        </p:nvSpPr>
        <p:spPr/>
        <p:txBody>
          <a:bodyPr/>
          <a:lstStyle/>
          <a:p>
            <a:fld id="{F99527E6-3160-41D4-A13B-5179E8609D81}" type="datetimeFigureOut">
              <a:rPr lang="en-US" smtClean="0"/>
              <a:t>1/16/2025</a:t>
            </a:fld>
            <a:endParaRPr lang="en-US"/>
          </a:p>
        </p:txBody>
      </p:sp>
      <p:sp>
        <p:nvSpPr>
          <p:cNvPr id="8" name="Footer Placeholder 7">
            <a:extLst>
              <a:ext uri="{FF2B5EF4-FFF2-40B4-BE49-F238E27FC236}">
                <a16:creationId xmlns:a16="http://schemas.microsoft.com/office/drawing/2014/main" id="{0C3A76BA-160E-825E-0E32-D82A48D27B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C31F66-6A0D-6110-566D-FFB2B3CF7A54}"/>
              </a:ext>
            </a:extLst>
          </p:cNvPr>
          <p:cNvSpPr>
            <a:spLocks noGrp="1"/>
          </p:cNvSpPr>
          <p:nvPr>
            <p:ph type="sldNum" sz="quarter" idx="12"/>
          </p:nvPr>
        </p:nvSpPr>
        <p:spPr/>
        <p:txBody>
          <a:bodyPr/>
          <a:lstStyle/>
          <a:p>
            <a:fld id="{91732A8B-97D9-4041-8855-0CA8F54FCF90}" type="slidenum">
              <a:rPr lang="en-US" smtClean="0"/>
              <a:t>‹#›</a:t>
            </a:fld>
            <a:endParaRPr lang="en-US"/>
          </a:p>
        </p:txBody>
      </p:sp>
    </p:spTree>
    <p:extLst>
      <p:ext uri="{BB962C8B-B14F-4D97-AF65-F5344CB8AC3E}">
        <p14:creationId xmlns:p14="http://schemas.microsoft.com/office/powerpoint/2010/main" val="274136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06778-ABE6-0967-C534-3753C3022A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31F48E-D2D5-DE89-5405-8038641572E9}"/>
              </a:ext>
            </a:extLst>
          </p:cNvPr>
          <p:cNvSpPr>
            <a:spLocks noGrp="1"/>
          </p:cNvSpPr>
          <p:nvPr>
            <p:ph type="dt" sz="half" idx="10"/>
          </p:nvPr>
        </p:nvSpPr>
        <p:spPr/>
        <p:txBody>
          <a:bodyPr/>
          <a:lstStyle/>
          <a:p>
            <a:fld id="{F99527E6-3160-41D4-A13B-5179E8609D81}" type="datetimeFigureOut">
              <a:rPr lang="en-US" smtClean="0"/>
              <a:t>1/16/2025</a:t>
            </a:fld>
            <a:endParaRPr lang="en-US"/>
          </a:p>
        </p:txBody>
      </p:sp>
      <p:sp>
        <p:nvSpPr>
          <p:cNvPr id="4" name="Footer Placeholder 3">
            <a:extLst>
              <a:ext uri="{FF2B5EF4-FFF2-40B4-BE49-F238E27FC236}">
                <a16:creationId xmlns:a16="http://schemas.microsoft.com/office/drawing/2014/main" id="{5E07D809-11E2-03F6-3F87-0D800056AE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0C0A88-E524-E3F0-8752-C8F677412184}"/>
              </a:ext>
            </a:extLst>
          </p:cNvPr>
          <p:cNvSpPr>
            <a:spLocks noGrp="1"/>
          </p:cNvSpPr>
          <p:nvPr>
            <p:ph type="sldNum" sz="quarter" idx="12"/>
          </p:nvPr>
        </p:nvSpPr>
        <p:spPr/>
        <p:txBody>
          <a:bodyPr/>
          <a:lstStyle/>
          <a:p>
            <a:fld id="{91732A8B-97D9-4041-8855-0CA8F54FCF90}" type="slidenum">
              <a:rPr lang="en-US" smtClean="0"/>
              <a:t>‹#›</a:t>
            </a:fld>
            <a:endParaRPr lang="en-US"/>
          </a:p>
        </p:txBody>
      </p:sp>
    </p:spTree>
    <p:extLst>
      <p:ext uri="{BB962C8B-B14F-4D97-AF65-F5344CB8AC3E}">
        <p14:creationId xmlns:p14="http://schemas.microsoft.com/office/powerpoint/2010/main" val="68782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FA6B0-E920-9EBA-3943-726DCB8019BD}"/>
              </a:ext>
            </a:extLst>
          </p:cNvPr>
          <p:cNvSpPr>
            <a:spLocks noGrp="1"/>
          </p:cNvSpPr>
          <p:nvPr>
            <p:ph type="dt" sz="half" idx="10"/>
          </p:nvPr>
        </p:nvSpPr>
        <p:spPr/>
        <p:txBody>
          <a:bodyPr/>
          <a:lstStyle/>
          <a:p>
            <a:fld id="{F99527E6-3160-41D4-A13B-5179E8609D81}" type="datetimeFigureOut">
              <a:rPr lang="en-US" smtClean="0"/>
              <a:t>1/16/2025</a:t>
            </a:fld>
            <a:endParaRPr lang="en-US"/>
          </a:p>
        </p:txBody>
      </p:sp>
      <p:sp>
        <p:nvSpPr>
          <p:cNvPr id="3" name="Footer Placeholder 2">
            <a:extLst>
              <a:ext uri="{FF2B5EF4-FFF2-40B4-BE49-F238E27FC236}">
                <a16:creationId xmlns:a16="http://schemas.microsoft.com/office/drawing/2014/main" id="{5A6500BA-E038-7BD4-59F2-F566EABEBA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3AD57D-16D6-47AC-AB80-40E43CAFBE18}"/>
              </a:ext>
            </a:extLst>
          </p:cNvPr>
          <p:cNvSpPr>
            <a:spLocks noGrp="1"/>
          </p:cNvSpPr>
          <p:nvPr>
            <p:ph type="sldNum" sz="quarter" idx="12"/>
          </p:nvPr>
        </p:nvSpPr>
        <p:spPr/>
        <p:txBody>
          <a:bodyPr/>
          <a:lstStyle/>
          <a:p>
            <a:fld id="{91732A8B-97D9-4041-8855-0CA8F54FCF90}" type="slidenum">
              <a:rPr lang="en-US" smtClean="0"/>
              <a:t>‹#›</a:t>
            </a:fld>
            <a:endParaRPr lang="en-US"/>
          </a:p>
        </p:txBody>
      </p:sp>
    </p:spTree>
    <p:extLst>
      <p:ext uri="{BB962C8B-B14F-4D97-AF65-F5344CB8AC3E}">
        <p14:creationId xmlns:p14="http://schemas.microsoft.com/office/powerpoint/2010/main" val="1422295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4849-845C-712A-91D3-BCA5D671F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EDE9E7-95CB-CF34-2F7F-3AF764ADC8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9DA4AE-93A2-DD1B-B980-599C3C3EA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E6133F-7AD6-AEBA-D575-DCB562B39056}"/>
              </a:ext>
            </a:extLst>
          </p:cNvPr>
          <p:cNvSpPr>
            <a:spLocks noGrp="1"/>
          </p:cNvSpPr>
          <p:nvPr>
            <p:ph type="dt" sz="half" idx="10"/>
          </p:nvPr>
        </p:nvSpPr>
        <p:spPr/>
        <p:txBody>
          <a:bodyPr/>
          <a:lstStyle/>
          <a:p>
            <a:fld id="{F99527E6-3160-41D4-A13B-5179E8609D81}" type="datetimeFigureOut">
              <a:rPr lang="en-US" smtClean="0"/>
              <a:t>1/16/2025</a:t>
            </a:fld>
            <a:endParaRPr lang="en-US"/>
          </a:p>
        </p:txBody>
      </p:sp>
      <p:sp>
        <p:nvSpPr>
          <p:cNvPr id="6" name="Footer Placeholder 5">
            <a:extLst>
              <a:ext uri="{FF2B5EF4-FFF2-40B4-BE49-F238E27FC236}">
                <a16:creationId xmlns:a16="http://schemas.microsoft.com/office/drawing/2014/main" id="{8AF019DD-164E-B8D5-8573-FE6A1B76B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04CB8-EDA4-CE42-59EA-030B22759926}"/>
              </a:ext>
            </a:extLst>
          </p:cNvPr>
          <p:cNvSpPr>
            <a:spLocks noGrp="1"/>
          </p:cNvSpPr>
          <p:nvPr>
            <p:ph type="sldNum" sz="quarter" idx="12"/>
          </p:nvPr>
        </p:nvSpPr>
        <p:spPr/>
        <p:txBody>
          <a:bodyPr/>
          <a:lstStyle/>
          <a:p>
            <a:fld id="{91732A8B-97D9-4041-8855-0CA8F54FCF90}" type="slidenum">
              <a:rPr lang="en-US" smtClean="0"/>
              <a:t>‹#›</a:t>
            </a:fld>
            <a:endParaRPr lang="en-US"/>
          </a:p>
        </p:txBody>
      </p:sp>
    </p:spTree>
    <p:extLst>
      <p:ext uri="{BB962C8B-B14F-4D97-AF65-F5344CB8AC3E}">
        <p14:creationId xmlns:p14="http://schemas.microsoft.com/office/powerpoint/2010/main" val="2080499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F6DC-F168-FBF1-8797-F43161464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3E8B0F-5BDE-1F8D-7AD4-A7AB302F9B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DE7A87-73E4-DE62-ADCF-6545C424E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02206-1090-1B6C-D4FC-80F5E06B3193}"/>
              </a:ext>
            </a:extLst>
          </p:cNvPr>
          <p:cNvSpPr>
            <a:spLocks noGrp="1"/>
          </p:cNvSpPr>
          <p:nvPr>
            <p:ph type="dt" sz="half" idx="10"/>
          </p:nvPr>
        </p:nvSpPr>
        <p:spPr/>
        <p:txBody>
          <a:bodyPr/>
          <a:lstStyle/>
          <a:p>
            <a:fld id="{F99527E6-3160-41D4-A13B-5179E8609D81}" type="datetimeFigureOut">
              <a:rPr lang="en-US" smtClean="0"/>
              <a:t>1/16/2025</a:t>
            </a:fld>
            <a:endParaRPr lang="en-US"/>
          </a:p>
        </p:txBody>
      </p:sp>
      <p:sp>
        <p:nvSpPr>
          <p:cNvPr id="6" name="Footer Placeholder 5">
            <a:extLst>
              <a:ext uri="{FF2B5EF4-FFF2-40B4-BE49-F238E27FC236}">
                <a16:creationId xmlns:a16="http://schemas.microsoft.com/office/drawing/2014/main" id="{BBD73FA8-2E07-C037-C9FD-6196B5E6EB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CFE510-D1E2-7C44-4259-F3BD5C03BED9}"/>
              </a:ext>
            </a:extLst>
          </p:cNvPr>
          <p:cNvSpPr>
            <a:spLocks noGrp="1"/>
          </p:cNvSpPr>
          <p:nvPr>
            <p:ph type="sldNum" sz="quarter" idx="12"/>
          </p:nvPr>
        </p:nvSpPr>
        <p:spPr/>
        <p:txBody>
          <a:bodyPr/>
          <a:lstStyle/>
          <a:p>
            <a:fld id="{91732A8B-97D9-4041-8855-0CA8F54FCF90}" type="slidenum">
              <a:rPr lang="en-US" smtClean="0"/>
              <a:t>‹#›</a:t>
            </a:fld>
            <a:endParaRPr lang="en-US"/>
          </a:p>
        </p:txBody>
      </p:sp>
    </p:spTree>
    <p:extLst>
      <p:ext uri="{BB962C8B-B14F-4D97-AF65-F5344CB8AC3E}">
        <p14:creationId xmlns:p14="http://schemas.microsoft.com/office/powerpoint/2010/main" val="280468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1B878D-81B9-4394-F259-7B17884919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CC82A7-6F0B-DE1B-EBD7-4377EFD5EA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51D27-BCBE-8E97-1958-44BFC6468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9527E6-3160-41D4-A13B-5179E8609D81}" type="datetimeFigureOut">
              <a:rPr lang="en-US" smtClean="0"/>
              <a:t>1/16/2025</a:t>
            </a:fld>
            <a:endParaRPr lang="en-US"/>
          </a:p>
        </p:txBody>
      </p:sp>
      <p:sp>
        <p:nvSpPr>
          <p:cNvPr id="5" name="Footer Placeholder 4">
            <a:extLst>
              <a:ext uri="{FF2B5EF4-FFF2-40B4-BE49-F238E27FC236}">
                <a16:creationId xmlns:a16="http://schemas.microsoft.com/office/drawing/2014/main" id="{20168A9B-4D9F-9BBF-9074-8300D2670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F0DC39-9DAF-39C1-0FC4-4F500EB908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32A8B-97D9-4041-8855-0CA8F54FCF90}" type="slidenum">
              <a:rPr lang="en-US" smtClean="0"/>
              <a:t>‹#›</a:t>
            </a:fld>
            <a:endParaRPr lang="en-US"/>
          </a:p>
        </p:txBody>
      </p:sp>
    </p:spTree>
    <p:extLst>
      <p:ext uri="{BB962C8B-B14F-4D97-AF65-F5344CB8AC3E}">
        <p14:creationId xmlns:p14="http://schemas.microsoft.com/office/powerpoint/2010/main" val="4198186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1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image" Target="../media/image17.png"/><Relationship Id="rId16"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83.pn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5.png"/><Relationship Id="rId10" Type="http://schemas.openxmlformats.org/officeDocument/2006/relationships/image" Target="../media/image91.png"/><Relationship Id="rId4" Type="http://schemas.openxmlformats.org/officeDocument/2006/relationships/image" Target="../media/image85.svg"/><Relationship Id="rId9" Type="http://schemas.openxmlformats.org/officeDocument/2006/relationships/image" Target="../media/image90.png"/><Relationship Id="rId1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5.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svg"/><Relationship Id="rId9" Type="http://schemas.openxmlformats.org/officeDocument/2006/relationships/image" Target="../media/image10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10.jpeg"/></Relationships>
</file>

<file path=ppt/slides/_rels/slide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3.png"/></Relationships>
</file>

<file path=ppt/slides/_rels/slide19.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8.png"/><Relationship Id="rId3" Type="http://schemas.openxmlformats.org/officeDocument/2006/relationships/image" Target="../media/image114.png"/><Relationship Id="rId7" Type="http://schemas.microsoft.com/office/2007/relationships/hdphoto" Target="../media/hdphoto2.wdp"/><Relationship Id="rId12" Type="http://schemas.openxmlformats.org/officeDocument/2006/relationships/image" Target="../media/image1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17.png"/><Relationship Id="rId11" Type="http://schemas.openxmlformats.org/officeDocument/2006/relationships/hyperlink" Target="https://timesofindia.indiatimes.com/city/delhi/water-supply-issues-in-delhi-challenges-and-solutions/articleshow/110282987.cms" TargetMode="External"/><Relationship Id="rId5" Type="http://schemas.openxmlformats.org/officeDocument/2006/relationships/image" Target="../media/image116.png"/><Relationship Id="rId10" Type="http://schemas.openxmlformats.org/officeDocument/2006/relationships/image" Target="../media/image120.png"/><Relationship Id="rId4" Type="http://schemas.openxmlformats.org/officeDocument/2006/relationships/image" Target="../media/image115.png"/><Relationship Id="rId9" Type="http://schemas.openxmlformats.org/officeDocument/2006/relationships/image" Target="../media/image119.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23.png"/></Relationships>
</file>

<file path=ppt/slides/_rels/slide2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25.png"/><Relationship Id="rId7" Type="http://schemas.openxmlformats.org/officeDocument/2006/relationships/image" Target="../media/image114.png"/><Relationship Id="rId2" Type="http://schemas.openxmlformats.org/officeDocument/2006/relationships/image" Target="../media/image124.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27.png"/><Relationship Id="rId4" Type="http://schemas.openxmlformats.org/officeDocument/2006/relationships/image" Target="../media/image126.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7.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1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8.png"/><Relationship Id="rId3" Type="http://schemas.openxmlformats.org/officeDocument/2006/relationships/image" Target="../media/image45.png"/><Relationship Id="rId7" Type="http://schemas.openxmlformats.org/officeDocument/2006/relationships/image" Target="../media/image17.png"/><Relationship Id="rId12"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8.jpeg"/><Relationship Id="rId11" Type="http://schemas.openxmlformats.org/officeDocument/2006/relationships/image" Target="../media/image52.jpeg"/><Relationship Id="rId5" Type="http://schemas.openxmlformats.org/officeDocument/2006/relationships/image" Target="../media/image47.png"/><Relationship Id="rId10" Type="http://schemas.openxmlformats.org/officeDocument/2006/relationships/image" Target="../media/image51.jpeg"/><Relationship Id="rId4" Type="http://schemas.openxmlformats.org/officeDocument/2006/relationships/image" Target="../media/image46.png"/><Relationship Id="rId9" Type="http://schemas.openxmlformats.org/officeDocument/2006/relationships/image" Target="../media/image50.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17.pn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18.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17.pn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18.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F3947-06D1-D3C0-DF01-5520FD1B8129}"/>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9332EF6-AFCB-7B86-6D6D-2D8A22495A88}"/>
              </a:ext>
            </a:extLst>
          </p:cNvPr>
          <p:cNvSpPr/>
          <p:nvPr/>
        </p:nvSpPr>
        <p:spPr>
          <a:xfrm>
            <a:off x="7058346" y="1176388"/>
            <a:ext cx="4827998" cy="2409293"/>
          </a:xfrm>
          <a:prstGeom prst="roundRect">
            <a:avLst>
              <a:gd name="adj" fmla="val 3893"/>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Montserrat" pitchFamily="2" charset="0"/>
            </a:endParaRPr>
          </a:p>
        </p:txBody>
      </p:sp>
      <p:sp>
        <p:nvSpPr>
          <p:cNvPr id="2" name="TextBox 1">
            <a:extLst>
              <a:ext uri="{FF2B5EF4-FFF2-40B4-BE49-F238E27FC236}">
                <a16:creationId xmlns:a16="http://schemas.microsoft.com/office/drawing/2014/main" id="{3BC980E6-AF25-5E58-1E68-CBABA9243828}"/>
              </a:ext>
            </a:extLst>
          </p:cNvPr>
          <p:cNvSpPr txBox="1"/>
          <p:nvPr/>
        </p:nvSpPr>
        <p:spPr>
          <a:xfrm>
            <a:off x="2213404" y="52816"/>
            <a:ext cx="7483879" cy="830997"/>
          </a:xfrm>
          <a:prstGeom prst="rect">
            <a:avLst/>
          </a:prstGeom>
          <a:noFill/>
        </p:spPr>
        <p:txBody>
          <a:bodyPr wrap="square" rtlCol="0">
            <a:spAutoFit/>
          </a:bodyPr>
          <a:lstStyle/>
          <a:p>
            <a:pPr algn="ctr"/>
            <a:r>
              <a:rPr lang="en-US" sz="2600" b="1" dirty="0">
                <a:solidFill>
                  <a:srgbClr val="208297"/>
                </a:solidFill>
                <a:latin typeface="Montserrat" pitchFamily="2" charset="0"/>
              </a:rPr>
              <a:t>ARAHAS</a:t>
            </a:r>
            <a:r>
              <a:rPr lang="en-US" sz="2600" b="1" dirty="0">
                <a:latin typeface="Montserrat" pitchFamily="2" charset="0"/>
              </a:rPr>
              <a:t> - </a:t>
            </a:r>
            <a:r>
              <a:rPr lang="en-US" sz="2200" b="1" dirty="0">
                <a:latin typeface="Montserrat" pitchFamily="2" charset="0"/>
              </a:rPr>
              <a:t>Where </a:t>
            </a:r>
            <a:r>
              <a:rPr lang="en-US" sz="2200" b="1" dirty="0">
                <a:solidFill>
                  <a:srgbClr val="208297"/>
                </a:solidFill>
                <a:latin typeface="Montserrat" pitchFamily="2" charset="0"/>
              </a:rPr>
              <a:t>Sustainability</a:t>
            </a:r>
            <a:r>
              <a:rPr lang="en-US" sz="2200" b="1" dirty="0">
                <a:latin typeface="Montserrat" pitchFamily="2" charset="0"/>
              </a:rPr>
              <a:t> Meets </a:t>
            </a:r>
            <a:r>
              <a:rPr lang="en-US" sz="2200" b="1" dirty="0">
                <a:solidFill>
                  <a:srgbClr val="98C6CF"/>
                </a:solidFill>
                <a:latin typeface="Montserrat" pitchFamily="2" charset="0"/>
              </a:rPr>
              <a:t>Technological Innovations</a:t>
            </a:r>
          </a:p>
        </p:txBody>
      </p:sp>
      <p:sp>
        <p:nvSpPr>
          <p:cNvPr id="4" name="TextBox 3">
            <a:extLst>
              <a:ext uri="{FF2B5EF4-FFF2-40B4-BE49-F238E27FC236}">
                <a16:creationId xmlns:a16="http://schemas.microsoft.com/office/drawing/2014/main" id="{AC477B69-24CF-C4AB-58D5-427C44D324AC}"/>
              </a:ext>
            </a:extLst>
          </p:cNvPr>
          <p:cNvSpPr txBox="1"/>
          <p:nvPr/>
        </p:nvSpPr>
        <p:spPr>
          <a:xfrm>
            <a:off x="201192" y="1163648"/>
            <a:ext cx="6363996" cy="1231106"/>
          </a:xfrm>
          <a:prstGeom prst="rect">
            <a:avLst/>
          </a:prstGeom>
          <a:noFill/>
        </p:spPr>
        <p:txBody>
          <a:bodyPr wrap="square">
            <a:spAutoFit/>
          </a:bodyPr>
          <a:lstStyle/>
          <a:p>
            <a:r>
              <a:rPr lang="en-US" sz="1400" b="1" dirty="0" err="1">
                <a:latin typeface="Montserrat" pitchFamily="2" charset="0"/>
              </a:rPr>
              <a:t>Arahas</a:t>
            </a:r>
            <a:r>
              <a:rPr lang="en-US" sz="1400" dirty="0">
                <a:latin typeface="Montserrat" pitchFamily="2" charset="0"/>
              </a:rPr>
              <a:t> is a premier provider of </a:t>
            </a:r>
            <a:r>
              <a:rPr lang="en-US" sz="1400" b="1" dirty="0">
                <a:latin typeface="Montserrat" pitchFamily="2" charset="0"/>
              </a:rPr>
              <a:t>Sustainability Technology</a:t>
            </a:r>
            <a:r>
              <a:rPr lang="en-US" sz="1400" dirty="0">
                <a:latin typeface="Montserrat" pitchFamily="2" charset="0"/>
              </a:rPr>
              <a:t>, </a:t>
            </a:r>
            <a:r>
              <a:rPr lang="en-US" sz="1400" b="1" dirty="0">
                <a:latin typeface="Montserrat" pitchFamily="2" charset="0"/>
              </a:rPr>
              <a:t>Geospatial</a:t>
            </a:r>
            <a:r>
              <a:rPr lang="en-US" sz="1400" dirty="0">
                <a:latin typeface="Montserrat" pitchFamily="2" charset="0"/>
              </a:rPr>
              <a:t>, and </a:t>
            </a:r>
            <a:r>
              <a:rPr lang="en-US" sz="1400" b="1" dirty="0">
                <a:latin typeface="Montserrat" pitchFamily="2" charset="0"/>
              </a:rPr>
              <a:t>AI services</a:t>
            </a:r>
            <a:r>
              <a:rPr lang="en-US" sz="1400" dirty="0">
                <a:latin typeface="Montserrat" pitchFamily="2" charset="0"/>
              </a:rPr>
              <a:t>, boasting over two decades of proven expertise. </a:t>
            </a:r>
          </a:p>
          <a:p>
            <a:endParaRPr lang="en-US" sz="800" dirty="0">
              <a:latin typeface="Montserrat" pitchFamily="2" charset="0"/>
            </a:endParaRPr>
          </a:p>
          <a:p>
            <a:r>
              <a:rPr lang="en-US" sz="1200" dirty="0">
                <a:latin typeface="Montserrat" pitchFamily="2" charset="0"/>
              </a:rPr>
              <a:t>We are a wholly-owned subsidiary of Ever Enviro, supported by the Green Growth Equity Fund (GGEF), India's leading climate fund managed by Eversource Capital.</a:t>
            </a:r>
          </a:p>
        </p:txBody>
      </p:sp>
      <p:grpSp>
        <p:nvGrpSpPr>
          <p:cNvPr id="3" name="Group 2">
            <a:extLst>
              <a:ext uri="{FF2B5EF4-FFF2-40B4-BE49-F238E27FC236}">
                <a16:creationId xmlns:a16="http://schemas.microsoft.com/office/drawing/2014/main" id="{90DA7AB1-9E61-F076-CCB9-DCB6E4476931}"/>
              </a:ext>
            </a:extLst>
          </p:cNvPr>
          <p:cNvGrpSpPr/>
          <p:nvPr/>
        </p:nvGrpSpPr>
        <p:grpSpPr>
          <a:xfrm>
            <a:off x="7148828" y="1257102"/>
            <a:ext cx="4733238" cy="2247363"/>
            <a:chOff x="393072" y="1949691"/>
            <a:chExt cx="4601423" cy="1988595"/>
          </a:xfrm>
        </p:grpSpPr>
        <p:pic>
          <p:nvPicPr>
            <p:cNvPr id="6" name="Picture 5">
              <a:extLst>
                <a:ext uri="{FF2B5EF4-FFF2-40B4-BE49-F238E27FC236}">
                  <a16:creationId xmlns:a16="http://schemas.microsoft.com/office/drawing/2014/main" id="{45F05BD5-9EC5-BF91-7C44-7C0AFE00391E}"/>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38902"/>
            <a:stretch/>
          </p:blipFill>
          <p:spPr>
            <a:xfrm>
              <a:off x="393072" y="1949691"/>
              <a:ext cx="4601423" cy="956224"/>
            </a:xfrm>
            <a:prstGeom prst="rect">
              <a:avLst/>
            </a:prstGeom>
          </p:spPr>
        </p:pic>
        <p:pic>
          <p:nvPicPr>
            <p:cNvPr id="7" name="Picture 6">
              <a:extLst>
                <a:ext uri="{FF2B5EF4-FFF2-40B4-BE49-F238E27FC236}">
                  <a16:creationId xmlns:a16="http://schemas.microsoft.com/office/drawing/2014/main" id="{D82AC871-DE45-380D-EAFD-BCDED7E606A7}"/>
                </a:ext>
              </a:extLst>
            </p:cNvPr>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60320"/>
            <a:stretch/>
          </p:blipFill>
          <p:spPr>
            <a:xfrm>
              <a:off x="1079928" y="2982061"/>
              <a:ext cx="3227709" cy="956225"/>
            </a:xfrm>
            <a:prstGeom prst="rect">
              <a:avLst/>
            </a:prstGeom>
          </p:spPr>
        </p:pic>
      </p:grpSp>
      <p:pic>
        <p:nvPicPr>
          <p:cNvPr id="15" name="Picture 14">
            <a:extLst>
              <a:ext uri="{FF2B5EF4-FFF2-40B4-BE49-F238E27FC236}">
                <a16:creationId xmlns:a16="http://schemas.microsoft.com/office/drawing/2014/main" id="{58528CDA-BEA9-86AE-C6E8-7B727989E116}"/>
              </a:ext>
            </a:extLst>
          </p:cNvPr>
          <p:cNvPicPr/>
          <p:nvPr/>
        </p:nvPicPr>
        <p:blipFill>
          <a:blip r:embed="rId5"/>
          <a:stretch>
            <a:fillRect/>
          </a:stretch>
        </p:blipFill>
        <p:spPr>
          <a:xfrm>
            <a:off x="2631572" y="6255630"/>
            <a:ext cx="703237" cy="479287"/>
          </a:xfrm>
          <a:prstGeom prst="rect">
            <a:avLst/>
          </a:prstGeom>
        </p:spPr>
      </p:pic>
      <p:pic>
        <p:nvPicPr>
          <p:cNvPr id="16" name="Picture 15">
            <a:extLst>
              <a:ext uri="{FF2B5EF4-FFF2-40B4-BE49-F238E27FC236}">
                <a16:creationId xmlns:a16="http://schemas.microsoft.com/office/drawing/2014/main" id="{8081BC3D-3F31-A861-3379-2312586B6E9F}"/>
              </a:ext>
            </a:extLst>
          </p:cNvPr>
          <p:cNvPicPr/>
          <p:nvPr/>
        </p:nvPicPr>
        <p:blipFill>
          <a:blip r:embed="rId6"/>
          <a:stretch>
            <a:fillRect/>
          </a:stretch>
        </p:blipFill>
        <p:spPr>
          <a:xfrm>
            <a:off x="3529547" y="6208256"/>
            <a:ext cx="813118" cy="600774"/>
          </a:xfrm>
          <a:prstGeom prst="rect">
            <a:avLst/>
          </a:prstGeom>
        </p:spPr>
      </p:pic>
      <p:pic>
        <p:nvPicPr>
          <p:cNvPr id="17" name="Picture 16">
            <a:extLst>
              <a:ext uri="{FF2B5EF4-FFF2-40B4-BE49-F238E27FC236}">
                <a16:creationId xmlns:a16="http://schemas.microsoft.com/office/drawing/2014/main" id="{7E32F058-E058-440E-A602-FF9F568814A7}"/>
              </a:ext>
            </a:extLst>
          </p:cNvPr>
          <p:cNvPicPr/>
          <p:nvPr/>
        </p:nvPicPr>
        <p:blipFill>
          <a:blip r:embed="rId7"/>
          <a:stretch>
            <a:fillRect/>
          </a:stretch>
        </p:blipFill>
        <p:spPr>
          <a:xfrm>
            <a:off x="388276" y="6242486"/>
            <a:ext cx="875446" cy="492431"/>
          </a:xfrm>
          <a:prstGeom prst="rect">
            <a:avLst/>
          </a:prstGeom>
        </p:spPr>
      </p:pic>
      <p:pic>
        <p:nvPicPr>
          <p:cNvPr id="18" name="Picture 17">
            <a:extLst>
              <a:ext uri="{FF2B5EF4-FFF2-40B4-BE49-F238E27FC236}">
                <a16:creationId xmlns:a16="http://schemas.microsoft.com/office/drawing/2014/main" id="{2B10F7EE-A17A-F8AE-E6DB-E5F12251EE09}"/>
              </a:ext>
            </a:extLst>
          </p:cNvPr>
          <p:cNvPicPr/>
          <p:nvPr/>
        </p:nvPicPr>
        <p:blipFill>
          <a:blip r:embed="rId8"/>
          <a:stretch>
            <a:fillRect/>
          </a:stretch>
        </p:blipFill>
        <p:spPr>
          <a:xfrm>
            <a:off x="4607560" y="6264884"/>
            <a:ext cx="773485" cy="479287"/>
          </a:xfrm>
          <a:prstGeom prst="rect">
            <a:avLst/>
          </a:prstGeom>
        </p:spPr>
      </p:pic>
      <p:pic>
        <p:nvPicPr>
          <p:cNvPr id="19" name="Picture 18">
            <a:extLst>
              <a:ext uri="{FF2B5EF4-FFF2-40B4-BE49-F238E27FC236}">
                <a16:creationId xmlns:a16="http://schemas.microsoft.com/office/drawing/2014/main" id="{656E8EAA-9617-EA28-83F9-8D06E3BB1E05}"/>
              </a:ext>
            </a:extLst>
          </p:cNvPr>
          <p:cNvPicPr/>
          <p:nvPr/>
        </p:nvPicPr>
        <p:blipFill>
          <a:blip r:embed="rId9"/>
          <a:stretch>
            <a:fillRect/>
          </a:stretch>
        </p:blipFill>
        <p:spPr>
          <a:xfrm>
            <a:off x="1566797" y="6238285"/>
            <a:ext cx="673108" cy="523768"/>
          </a:xfrm>
          <a:prstGeom prst="rect">
            <a:avLst/>
          </a:prstGeom>
        </p:spPr>
      </p:pic>
      <p:sp>
        <p:nvSpPr>
          <p:cNvPr id="27" name="Rectangle: Rounded Corners 26">
            <a:extLst>
              <a:ext uri="{FF2B5EF4-FFF2-40B4-BE49-F238E27FC236}">
                <a16:creationId xmlns:a16="http://schemas.microsoft.com/office/drawing/2014/main" id="{9B49628B-378B-A361-97A1-BAEA9D2DE793}"/>
              </a:ext>
            </a:extLst>
          </p:cNvPr>
          <p:cNvSpPr/>
          <p:nvPr/>
        </p:nvSpPr>
        <p:spPr>
          <a:xfrm>
            <a:off x="169156" y="5714162"/>
            <a:ext cx="1902862" cy="338554"/>
          </a:xfrm>
          <a:prstGeom prst="round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Montserrat" pitchFamily="2" charset="0"/>
              </a:rPr>
              <a:t>Key Investors</a:t>
            </a:r>
          </a:p>
        </p:txBody>
      </p:sp>
      <p:sp>
        <p:nvSpPr>
          <p:cNvPr id="28" name="Rectangle: Rounded Corners 27">
            <a:extLst>
              <a:ext uri="{FF2B5EF4-FFF2-40B4-BE49-F238E27FC236}">
                <a16:creationId xmlns:a16="http://schemas.microsoft.com/office/drawing/2014/main" id="{2CBB17EA-0450-5796-E85C-6B12F742C6EC}"/>
              </a:ext>
            </a:extLst>
          </p:cNvPr>
          <p:cNvSpPr/>
          <p:nvPr/>
        </p:nvSpPr>
        <p:spPr>
          <a:xfrm>
            <a:off x="172072" y="2587565"/>
            <a:ext cx="1574535" cy="245300"/>
          </a:xfrm>
          <a:prstGeom prst="round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Montserrat" pitchFamily="2" charset="0"/>
              </a:rPr>
              <a:t>Platforms</a:t>
            </a:r>
          </a:p>
        </p:txBody>
      </p:sp>
      <p:grpSp>
        <p:nvGrpSpPr>
          <p:cNvPr id="2063" name="Group 2062">
            <a:extLst>
              <a:ext uri="{FF2B5EF4-FFF2-40B4-BE49-F238E27FC236}">
                <a16:creationId xmlns:a16="http://schemas.microsoft.com/office/drawing/2014/main" id="{218DC311-32B4-9E52-0A90-E47365444854}"/>
              </a:ext>
            </a:extLst>
          </p:cNvPr>
          <p:cNvGrpSpPr/>
          <p:nvPr/>
        </p:nvGrpSpPr>
        <p:grpSpPr>
          <a:xfrm>
            <a:off x="4302865" y="5073563"/>
            <a:ext cx="3770617" cy="523220"/>
            <a:chOff x="4302865" y="5002968"/>
            <a:chExt cx="3770617" cy="523220"/>
          </a:xfrm>
        </p:grpSpPr>
        <p:sp>
          <p:nvSpPr>
            <p:cNvPr id="47" name="TextBox 46">
              <a:extLst>
                <a:ext uri="{FF2B5EF4-FFF2-40B4-BE49-F238E27FC236}">
                  <a16:creationId xmlns:a16="http://schemas.microsoft.com/office/drawing/2014/main" id="{52521007-93C5-6FCE-C8E3-2E30C025939D}"/>
                </a:ext>
              </a:extLst>
            </p:cNvPr>
            <p:cNvSpPr txBox="1"/>
            <p:nvPr/>
          </p:nvSpPr>
          <p:spPr>
            <a:xfrm>
              <a:off x="5007505" y="5002968"/>
              <a:ext cx="3065977" cy="523220"/>
            </a:xfrm>
            <a:prstGeom prst="rect">
              <a:avLst/>
            </a:prstGeom>
            <a:noFill/>
          </p:spPr>
          <p:txBody>
            <a:bodyPr wrap="square">
              <a:spAutoFit/>
            </a:bodyPr>
            <a:lstStyle/>
            <a:p>
              <a:r>
                <a:rPr lang="en-US" sz="1400" dirty="0">
                  <a:latin typeface="Montserrat" pitchFamily="2" charset="0"/>
                </a:rPr>
                <a:t>Disaster Resilience </a:t>
              </a:r>
            </a:p>
            <a:p>
              <a:r>
                <a:rPr lang="en-US" sz="1400" dirty="0">
                  <a:latin typeface="Montserrat" pitchFamily="2" charset="0"/>
                </a:rPr>
                <a:t>Solutions</a:t>
              </a:r>
            </a:p>
          </p:txBody>
        </p:sp>
        <p:grpSp>
          <p:nvGrpSpPr>
            <p:cNvPr id="60" name="Group 59">
              <a:extLst>
                <a:ext uri="{FF2B5EF4-FFF2-40B4-BE49-F238E27FC236}">
                  <a16:creationId xmlns:a16="http://schemas.microsoft.com/office/drawing/2014/main" id="{D2B8ABDB-1C3D-4BE1-094C-3D0BB0DA9772}"/>
                </a:ext>
              </a:extLst>
            </p:cNvPr>
            <p:cNvGrpSpPr/>
            <p:nvPr/>
          </p:nvGrpSpPr>
          <p:grpSpPr>
            <a:xfrm>
              <a:off x="4302865" y="5035978"/>
              <a:ext cx="548640" cy="457200"/>
              <a:chOff x="4251495" y="4711925"/>
              <a:chExt cx="613880" cy="532317"/>
            </a:xfrm>
          </p:grpSpPr>
          <p:sp>
            <p:nvSpPr>
              <p:cNvPr id="46" name="Rectangle: Rounded Corners 45">
                <a:extLst>
                  <a:ext uri="{FF2B5EF4-FFF2-40B4-BE49-F238E27FC236}">
                    <a16:creationId xmlns:a16="http://schemas.microsoft.com/office/drawing/2014/main" id="{4B2D7018-B5EA-8AD9-686B-A3245B87464C}"/>
                  </a:ext>
                </a:extLst>
              </p:cNvPr>
              <p:cNvSpPr/>
              <p:nvPr/>
            </p:nvSpPr>
            <p:spPr>
              <a:xfrm>
                <a:off x="4251495" y="4711925"/>
                <a:ext cx="613880" cy="532317"/>
              </a:xfrm>
              <a:prstGeom prst="roundRect">
                <a:avLst>
                  <a:gd name="adj" fmla="val 12928"/>
                </a:avLst>
              </a:prstGeom>
              <a:solidFill>
                <a:srgbClr val="98C6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ontserrat" pitchFamily="2" charset="0"/>
                </a:endParaRPr>
              </a:p>
            </p:txBody>
          </p:sp>
          <p:pic>
            <p:nvPicPr>
              <p:cNvPr id="30" name="Picture 29">
                <a:extLst>
                  <a:ext uri="{FF2B5EF4-FFF2-40B4-BE49-F238E27FC236}">
                    <a16:creationId xmlns:a16="http://schemas.microsoft.com/office/drawing/2014/main" id="{FB79E5A8-AA46-1CEE-5D13-48F203EC88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43952" y="4782538"/>
                <a:ext cx="411480" cy="411480"/>
              </a:xfrm>
              <a:prstGeom prst="rect">
                <a:avLst/>
              </a:prstGeom>
            </p:spPr>
          </p:pic>
        </p:grpSp>
      </p:grpSp>
      <p:grpSp>
        <p:nvGrpSpPr>
          <p:cNvPr id="2062" name="Group 2061">
            <a:extLst>
              <a:ext uri="{FF2B5EF4-FFF2-40B4-BE49-F238E27FC236}">
                <a16:creationId xmlns:a16="http://schemas.microsoft.com/office/drawing/2014/main" id="{5CE9BC57-B57F-C0AF-28B9-37567D303082}"/>
              </a:ext>
            </a:extLst>
          </p:cNvPr>
          <p:cNvGrpSpPr/>
          <p:nvPr/>
        </p:nvGrpSpPr>
        <p:grpSpPr>
          <a:xfrm>
            <a:off x="4273668" y="4540641"/>
            <a:ext cx="3534312" cy="457200"/>
            <a:chOff x="4302865" y="4362022"/>
            <a:chExt cx="3534312" cy="457200"/>
          </a:xfrm>
        </p:grpSpPr>
        <p:sp>
          <p:nvSpPr>
            <p:cNvPr id="45" name="TextBox 44">
              <a:extLst>
                <a:ext uri="{FF2B5EF4-FFF2-40B4-BE49-F238E27FC236}">
                  <a16:creationId xmlns:a16="http://schemas.microsoft.com/office/drawing/2014/main" id="{FE8123E8-A4B4-37FD-98F1-1AFCB556D86D}"/>
                </a:ext>
              </a:extLst>
            </p:cNvPr>
            <p:cNvSpPr txBox="1"/>
            <p:nvPr/>
          </p:nvSpPr>
          <p:spPr>
            <a:xfrm>
              <a:off x="5007505" y="4436734"/>
              <a:ext cx="2829672" cy="307777"/>
            </a:xfrm>
            <a:prstGeom prst="rect">
              <a:avLst/>
            </a:prstGeom>
            <a:noFill/>
          </p:spPr>
          <p:txBody>
            <a:bodyPr wrap="square">
              <a:spAutoFit/>
            </a:bodyPr>
            <a:lstStyle/>
            <a:p>
              <a:r>
                <a:rPr lang="en-US" sz="1400" dirty="0">
                  <a:latin typeface="Montserrat" pitchFamily="2" charset="0"/>
                </a:rPr>
                <a:t>Geospatial Solutions</a:t>
              </a:r>
            </a:p>
          </p:txBody>
        </p:sp>
        <p:grpSp>
          <p:nvGrpSpPr>
            <p:cNvPr id="59" name="Group 58">
              <a:extLst>
                <a:ext uri="{FF2B5EF4-FFF2-40B4-BE49-F238E27FC236}">
                  <a16:creationId xmlns:a16="http://schemas.microsoft.com/office/drawing/2014/main" id="{CF90EA10-4169-E1A1-818D-C874091AC03C}"/>
                </a:ext>
              </a:extLst>
            </p:cNvPr>
            <p:cNvGrpSpPr/>
            <p:nvPr/>
          </p:nvGrpSpPr>
          <p:grpSpPr>
            <a:xfrm>
              <a:off x="4302865" y="4362022"/>
              <a:ext cx="548640" cy="457200"/>
              <a:chOff x="4251495" y="3979657"/>
              <a:chExt cx="613880" cy="532317"/>
            </a:xfrm>
          </p:grpSpPr>
          <p:sp>
            <p:nvSpPr>
              <p:cNvPr id="44" name="Rectangle: Rounded Corners 43">
                <a:extLst>
                  <a:ext uri="{FF2B5EF4-FFF2-40B4-BE49-F238E27FC236}">
                    <a16:creationId xmlns:a16="http://schemas.microsoft.com/office/drawing/2014/main" id="{7B474E71-0D3D-7AA6-3E7D-290841A7BD2E}"/>
                  </a:ext>
                </a:extLst>
              </p:cNvPr>
              <p:cNvSpPr/>
              <p:nvPr/>
            </p:nvSpPr>
            <p:spPr>
              <a:xfrm>
                <a:off x="4251495" y="3979657"/>
                <a:ext cx="613880" cy="532317"/>
              </a:xfrm>
              <a:prstGeom prst="roundRect">
                <a:avLst>
                  <a:gd name="adj" fmla="val 12928"/>
                </a:avLst>
              </a:prstGeom>
              <a:solidFill>
                <a:srgbClr val="98C6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ontserrat" pitchFamily="2" charset="0"/>
                </a:endParaRPr>
              </a:p>
            </p:txBody>
          </p:sp>
          <p:pic>
            <p:nvPicPr>
              <p:cNvPr id="31" name="Picture 30">
                <a:extLst>
                  <a:ext uri="{FF2B5EF4-FFF2-40B4-BE49-F238E27FC236}">
                    <a16:creationId xmlns:a16="http://schemas.microsoft.com/office/drawing/2014/main" id="{52D0ACE8-38B6-DDC8-F6A0-22CDA0AFC99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368387" y="4052623"/>
                <a:ext cx="365760" cy="365760"/>
              </a:xfrm>
              <a:prstGeom prst="rect">
                <a:avLst/>
              </a:prstGeom>
            </p:spPr>
          </p:pic>
        </p:grpSp>
      </p:grpSp>
      <p:grpSp>
        <p:nvGrpSpPr>
          <p:cNvPr id="2061" name="Group 2060">
            <a:extLst>
              <a:ext uri="{FF2B5EF4-FFF2-40B4-BE49-F238E27FC236}">
                <a16:creationId xmlns:a16="http://schemas.microsoft.com/office/drawing/2014/main" id="{E5032D14-FF90-D6C4-D80A-4C5121D5151A}"/>
              </a:ext>
            </a:extLst>
          </p:cNvPr>
          <p:cNvGrpSpPr/>
          <p:nvPr/>
        </p:nvGrpSpPr>
        <p:grpSpPr>
          <a:xfrm>
            <a:off x="4279456" y="3980053"/>
            <a:ext cx="3534312" cy="457200"/>
            <a:chOff x="4302865" y="3715924"/>
            <a:chExt cx="3534312" cy="457200"/>
          </a:xfrm>
        </p:grpSpPr>
        <p:sp>
          <p:nvSpPr>
            <p:cNvPr id="43" name="TextBox 42">
              <a:extLst>
                <a:ext uri="{FF2B5EF4-FFF2-40B4-BE49-F238E27FC236}">
                  <a16:creationId xmlns:a16="http://schemas.microsoft.com/office/drawing/2014/main" id="{FB5B2973-9245-E117-F5C4-77573AC5CB2A}"/>
                </a:ext>
              </a:extLst>
            </p:cNvPr>
            <p:cNvSpPr txBox="1"/>
            <p:nvPr/>
          </p:nvSpPr>
          <p:spPr>
            <a:xfrm>
              <a:off x="5007505" y="3790636"/>
              <a:ext cx="2829672" cy="307777"/>
            </a:xfrm>
            <a:prstGeom prst="rect">
              <a:avLst/>
            </a:prstGeom>
            <a:noFill/>
          </p:spPr>
          <p:txBody>
            <a:bodyPr wrap="square">
              <a:spAutoFit/>
            </a:bodyPr>
            <a:lstStyle/>
            <a:p>
              <a:r>
                <a:rPr lang="en-US" sz="1400" dirty="0">
                  <a:latin typeface="Montserrat" pitchFamily="2" charset="0"/>
                </a:rPr>
                <a:t>IT Consulting</a:t>
              </a:r>
            </a:p>
          </p:txBody>
        </p:sp>
        <p:grpSp>
          <p:nvGrpSpPr>
            <p:cNvPr id="58" name="Group 57">
              <a:extLst>
                <a:ext uri="{FF2B5EF4-FFF2-40B4-BE49-F238E27FC236}">
                  <a16:creationId xmlns:a16="http://schemas.microsoft.com/office/drawing/2014/main" id="{92CE1EF3-A0DC-2041-3184-2218462DB54E}"/>
                </a:ext>
              </a:extLst>
            </p:cNvPr>
            <p:cNvGrpSpPr/>
            <p:nvPr/>
          </p:nvGrpSpPr>
          <p:grpSpPr>
            <a:xfrm>
              <a:off x="4302865" y="3715924"/>
              <a:ext cx="548640" cy="457200"/>
              <a:chOff x="4251495" y="3273617"/>
              <a:chExt cx="613880" cy="532317"/>
            </a:xfrm>
          </p:grpSpPr>
          <p:sp>
            <p:nvSpPr>
              <p:cNvPr id="42" name="Rectangle: Rounded Corners 41">
                <a:extLst>
                  <a:ext uri="{FF2B5EF4-FFF2-40B4-BE49-F238E27FC236}">
                    <a16:creationId xmlns:a16="http://schemas.microsoft.com/office/drawing/2014/main" id="{85C226D4-E6BF-2F0E-0DD0-FFFB9242EB6B}"/>
                  </a:ext>
                </a:extLst>
              </p:cNvPr>
              <p:cNvSpPr/>
              <p:nvPr/>
            </p:nvSpPr>
            <p:spPr>
              <a:xfrm>
                <a:off x="4251495" y="3273617"/>
                <a:ext cx="613880" cy="532317"/>
              </a:xfrm>
              <a:prstGeom prst="roundRect">
                <a:avLst>
                  <a:gd name="adj" fmla="val 12928"/>
                </a:avLst>
              </a:prstGeom>
              <a:solidFill>
                <a:srgbClr val="98C6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ontserrat" pitchFamily="2" charset="0"/>
                </a:endParaRPr>
              </a:p>
            </p:txBody>
          </p:sp>
          <p:pic>
            <p:nvPicPr>
              <p:cNvPr id="32" name="Picture 31">
                <a:extLst>
                  <a:ext uri="{FF2B5EF4-FFF2-40B4-BE49-F238E27FC236}">
                    <a16:creationId xmlns:a16="http://schemas.microsoft.com/office/drawing/2014/main" id="{0522CE58-E842-7FDE-36F6-552DA717DBA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372274" y="3353530"/>
                <a:ext cx="365760" cy="365760"/>
              </a:xfrm>
              <a:prstGeom prst="rect">
                <a:avLst/>
              </a:prstGeom>
            </p:spPr>
          </p:pic>
        </p:grpSp>
      </p:grpSp>
      <p:grpSp>
        <p:nvGrpSpPr>
          <p:cNvPr id="2059" name="Group 2058">
            <a:extLst>
              <a:ext uri="{FF2B5EF4-FFF2-40B4-BE49-F238E27FC236}">
                <a16:creationId xmlns:a16="http://schemas.microsoft.com/office/drawing/2014/main" id="{B349AE00-79CB-94B1-8E9D-24A83F408273}"/>
              </a:ext>
            </a:extLst>
          </p:cNvPr>
          <p:cNvGrpSpPr/>
          <p:nvPr/>
        </p:nvGrpSpPr>
        <p:grpSpPr>
          <a:xfrm>
            <a:off x="242287" y="5042583"/>
            <a:ext cx="3750069" cy="523220"/>
            <a:chOff x="242287" y="5002968"/>
            <a:chExt cx="3750069" cy="523220"/>
          </a:xfrm>
        </p:grpSpPr>
        <p:sp>
          <p:nvSpPr>
            <p:cNvPr id="41" name="TextBox 40">
              <a:extLst>
                <a:ext uri="{FF2B5EF4-FFF2-40B4-BE49-F238E27FC236}">
                  <a16:creationId xmlns:a16="http://schemas.microsoft.com/office/drawing/2014/main" id="{31ED0526-4BA8-7F6A-D845-C1F5E7303C95}"/>
                </a:ext>
              </a:extLst>
            </p:cNvPr>
            <p:cNvSpPr txBox="1"/>
            <p:nvPr/>
          </p:nvSpPr>
          <p:spPr>
            <a:xfrm>
              <a:off x="926379" y="5002968"/>
              <a:ext cx="3065977" cy="523220"/>
            </a:xfrm>
            <a:prstGeom prst="rect">
              <a:avLst/>
            </a:prstGeom>
            <a:noFill/>
          </p:spPr>
          <p:txBody>
            <a:bodyPr wrap="square">
              <a:spAutoFit/>
            </a:bodyPr>
            <a:lstStyle/>
            <a:p>
              <a:r>
                <a:rPr lang="en-US" sz="1400" dirty="0">
                  <a:latin typeface="Montserrat" pitchFamily="2" charset="0"/>
                </a:rPr>
                <a:t>AI &amp; Advanced Data Analytics Solutions</a:t>
              </a:r>
            </a:p>
          </p:txBody>
        </p:sp>
        <p:grpSp>
          <p:nvGrpSpPr>
            <p:cNvPr id="57" name="Group 56">
              <a:extLst>
                <a:ext uri="{FF2B5EF4-FFF2-40B4-BE49-F238E27FC236}">
                  <a16:creationId xmlns:a16="http://schemas.microsoft.com/office/drawing/2014/main" id="{0633BE62-35F5-9C91-9DAC-DF94C163E3A6}"/>
                </a:ext>
              </a:extLst>
            </p:cNvPr>
            <p:cNvGrpSpPr/>
            <p:nvPr/>
          </p:nvGrpSpPr>
          <p:grpSpPr>
            <a:xfrm>
              <a:off x="242287" y="5035978"/>
              <a:ext cx="548640" cy="457200"/>
              <a:chOff x="201191" y="4711925"/>
              <a:chExt cx="613880" cy="532317"/>
            </a:xfrm>
          </p:grpSpPr>
          <p:sp>
            <p:nvSpPr>
              <p:cNvPr id="40" name="Rectangle: Rounded Corners 39">
                <a:extLst>
                  <a:ext uri="{FF2B5EF4-FFF2-40B4-BE49-F238E27FC236}">
                    <a16:creationId xmlns:a16="http://schemas.microsoft.com/office/drawing/2014/main" id="{D3F0FB09-9FF7-A04F-D852-A1ABBB0C1D71}"/>
                  </a:ext>
                </a:extLst>
              </p:cNvPr>
              <p:cNvSpPr/>
              <p:nvPr/>
            </p:nvSpPr>
            <p:spPr>
              <a:xfrm>
                <a:off x="201191" y="4711925"/>
                <a:ext cx="613880" cy="532317"/>
              </a:xfrm>
              <a:prstGeom prst="roundRect">
                <a:avLst>
                  <a:gd name="adj" fmla="val 12928"/>
                </a:avLst>
              </a:prstGeom>
              <a:solidFill>
                <a:srgbClr val="98C6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ontserrat" pitchFamily="2" charset="0"/>
                </a:endParaRPr>
              </a:p>
            </p:txBody>
          </p:sp>
          <p:pic>
            <p:nvPicPr>
              <p:cNvPr id="33" name="Picture 32">
                <a:extLst>
                  <a:ext uri="{FF2B5EF4-FFF2-40B4-BE49-F238E27FC236}">
                    <a16:creationId xmlns:a16="http://schemas.microsoft.com/office/drawing/2014/main" id="{E2842CDB-CA93-232B-CC2C-025A1805796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20938" y="4793046"/>
                <a:ext cx="351502" cy="365760"/>
              </a:xfrm>
              <a:prstGeom prst="rect">
                <a:avLst/>
              </a:prstGeom>
            </p:spPr>
          </p:pic>
        </p:grpSp>
      </p:grpSp>
      <p:grpSp>
        <p:nvGrpSpPr>
          <p:cNvPr id="2058" name="Group 2057">
            <a:extLst>
              <a:ext uri="{FF2B5EF4-FFF2-40B4-BE49-F238E27FC236}">
                <a16:creationId xmlns:a16="http://schemas.microsoft.com/office/drawing/2014/main" id="{A6ACFF11-9B73-8191-1FCB-EEA44C42AE03}"/>
              </a:ext>
            </a:extLst>
          </p:cNvPr>
          <p:cNvGrpSpPr/>
          <p:nvPr/>
        </p:nvGrpSpPr>
        <p:grpSpPr>
          <a:xfrm>
            <a:off x="242287" y="4532593"/>
            <a:ext cx="3513764" cy="457200"/>
            <a:chOff x="242287" y="4362022"/>
            <a:chExt cx="3513764" cy="457200"/>
          </a:xfrm>
        </p:grpSpPr>
        <p:sp>
          <p:nvSpPr>
            <p:cNvPr id="37" name="TextBox 36">
              <a:extLst>
                <a:ext uri="{FF2B5EF4-FFF2-40B4-BE49-F238E27FC236}">
                  <a16:creationId xmlns:a16="http://schemas.microsoft.com/office/drawing/2014/main" id="{BA73D656-7E88-D7E2-C9EE-3CC25B40EDC7}"/>
                </a:ext>
              </a:extLst>
            </p:cNvPr>
            <p:cNvSpPr txBox="1"/>
            <p:nvPr/>
          </p:nvSpPr>
          <p:spPr>
            <a:xfrm>
              <a:off x="926379" y="4436734"/>
              <a:ext cx="2829672" cy="307777"/>
            </a:xfrm>
            <a:prstGeom prst="rect">
              <a:avLst/>
            </a:prstGeom>
            <a:noFill/>
          </p:spPr>
          <p:txBody>
            <a:bodyPr wrap="square">
              <a:spAutoFit/>
            </a:bodyPr>
            <a:lstStyle/>
            <a:p>
              <a:r>
                <a:rPr lang="en-US" sz="1400" dirty="0">
                  <a:latin typeface="Montserrat" pitchFamily="2" charset="0"/>
                </a:rPr>
                <a:t>IT Solutions</a:t>
              </a:r>
            </a:p>
          </p:txBody>
        </p:sp>
        <p:grpSp>
          <p:nvGrpSpPr>
            <p:cNvPr id="54" name="Group 53">
              <a:extLst>
                <a:ext uri="{FF2B5EF4-FFF2-40B4-BE49-F238E27FC236}">
                  <a16:creationId xmlns:a16="http://schemas.microsoft.com/office/drawing/2014/main" id="{3B65DFD8-9841-AA1D-9F7B-39422F11E6D3}"/>
                </a:ext>
              </a:extLst>
            </p:cNvPr>
            <p:cNvGrpSpPr/>
            <p:nvPr/>
          </p:nvGrpSpPr>
          <p:grpSpPr>
            <a:xfrm>
              <a:off x="242287" y="4362022"/>
              <a:ext cx="548640" cy="457200"/>
              <a:chOff x="201191" y="3979657"/>
              <a:chExt cx="613880" cy="532317"/>
            </a:xfrm>
          </p:grpSpPr>
          <p:sp>
            <p:nvSpPr>
              <p:cNvPr id="36" name="Rectangle: Rounded Corners 35">
                <a:extLst>
                  <a:ext uri="{FF2B5EF4-FFF2-40B4-BE49-F238E27FC236}">
                    <a16:creationId xmlns:a16="http://schemas.microsoft.com/office/drawing/2014/main" id="{A3103586-6893-A043-AE11-530F67765194}"/>
                  </a:ext>
                </a:extLst>
              </p:cNvPr>
              <p:cNvSpPr/>
              <p:nvPr/>
            </p:nvSpPr>
            <p:spPr>
              <a:xfrm>
                <a:off x="201191" y="3979657"/>
                <a:ext cx="613880" cy="532317"/>
              </a:xfrm>
              <a:prstGeom prst="roundRect">
                <a:avLst>
                  <a:gd name="adj" fmla="val 12928"/>
                </a:avLst>
              </a:prstGeom>
              <a:solidFill>
                <a:srgbClr val="98C6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ontserrat" pitchFamily="2" charset="0"/>
                </a:endParaRPr>
              </a:p>
            </p:txBody>
          </p:sp>
          <p:pic>
            <p:nvPicPr>
              <p:cNvPr id="34" name="Picture 33">
                <a:extLst>
                  <a:ext uri="{FF2B5EF4-FFF2-40B4-BE49-F238E27FC236}">
                    <a16:creationId xmlns:a16="http://schemas.microsoft.com/office/drawing/2014/main" id="{B3E00E12-2FC2-2586-D70A-698A45F13F72}"/>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313809" y="4061470"/>
                <a:ext cx="365760" cy="365760"/>
              </a:xfrm>
              <a:prstGeom prst="rect">
                <a:avLst/>
              </a:prstGeom>
            </p:spPr>
          </p:pic>
        </p:grpSp>
      </p:grpSp>
      <p:grpSp>
        <p:nvGrpSpPr>
          <p:cNvPr id="2057" name="Group 2056">
            <a:extLst>
              <a:ext uri="{FF2B5EF4-FFF2-40B4-BE49-F238E27FC236}">
                <a16:creationId xmlns:a16="http://schemas.microsoft.com/office/drawing/2014/main" id="{20DAC778-EE0A-18EE-5FF2-534CEB7EFF25}"/>
              </a:ext>
            </a:extLst>
          </p:cNvPr>
          <p:cNvGrpSpPr/>
          <p:nvPr/>
        </p:nvGrpSpPr>
        <p:grpSpPr>
          <a:xfrm>
            <a:off x="242287" y="3981506"/>
            <a:ext cx="3513764" cy="457200"/>
            <a:chOff x="242287" y="3715924"/>
            <a:chExt cx="3513764" cy="457200"/>
          </a:xfrm>
        </p:grpSpPr>
        <p:sp>
          <p:nvSpPr>
            <p:cNvPr id="35" name="TextBox 34">
              <a:extLst>
                <a:ext uri="{FF2B5EF4-FFF2-40B4-BE49-F238E27FC236}">
                  <a16:creationId xmlns:a16="http://schemas.microsoft.com/office/drawing/2014/main" id="{122934F9-3E58-1DE2-0866-5A3A876CAD32}"/>
                </a:ext>
              </a:extLst>
            </p:cNvPr>
            <p:cNvSpPr txBox="1"/>
            <p:nvPr/>
          </p:nvSpPr>
          <p:spPr>
            <a:xfrm>
              <a:off x="926379" y="3790636"/>
              <a:ext cx="2829672" cy="307777"/>
            </a:xfrm>
            <a:prstGeom prst="rect">
              <a:avLst/>
            </a:prstGeom>
            <a:noFill/>
          </p:spPr>
          <p:txBody>
            <a:bodyPr wrap="square">
              <a:spAutoFit/>
            </a:bodyPr>
            <a:lstStyle/>
            <a:p>
              <a:r>
                <a:rPr lang="en-US" sz="1400" dirty="0">
                  <a:latin typeface="Montserrat" pitchFamily="2" charset="0"/>
                </a:rPr>
                <a:t>Sustainable Development</a:t>
              </a:r>
            </a:p>
          </p:txBody>
        </p:sp>
        <p:grpSp>
          <p:nvGrpSpPr>
            <p:cNvPr id="39" name="Group 38">
              <a:extLst>
                <a:ext uri="{FF2B5EF4-FFF2-40B4-BE49-F238E27FC236}">
                  <a16:creationId xmlns:a16="http://schemas.microsoft.com/office/drawing/2014/main" id="{47238DAC-85D2-FA6E-8E0B-3258BB92A263}"/>
                </a:ext>
              </a:extLst>
            </p:cNvPr>
            <p:cNvGrpSpPr/>
            <p:nvPr/>
          </p:nvGrpSpPr>
          <p:grpSpPr>
            <a:xfrm>
              <a:off x="242287" y="3715924"/>
              <a:ext cx="548640" cy="457200"/>
              <a:chOff x="201191" y="3273617"/>
              <a:chExt cx="613880" cy="532317"/>
            </a:xfrm>
          </p:grpSpPr>
          <p:sp>
            <p:nvSpPr>
              <p:cNvPr id="5" name="Rectangle: Rounded Corners 4">
                <a:extLst>
                  <a:ext uri="{FF2B5EF4-FFF2-40B4-BE49-F238E27FC236}">
                    <a16:creationId xmlns:a16="http://schemas.microsoft.com/office/drawing/2014/main" id="{69182F5F-1C02-EB35-44B5-04FC3F45A4FB}"/>
                  </a:ext>
                </a:extLst>
              </p:cNvPr>
              <p:cNvSpPr/>
              <p:nvPr/>
            </p:nvSpPr>
            <p:spPr>
              <a:xfrm>
                <a:off x="201191" y="3273617"/>
                <a:ext cx="613880" cy="532317"/>
              </a:xfrm>
              <a:prstGeom prst="roundRect">
                <a:avLst>
                  <a:gd name="adj" fmla="val 12928"/>
                </a:avLst>
              </a:prstGeom>
              <a:solidFill>
                <a:srgbClr val="98C6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ontserrat" pitchFamily="2" charset="0"/>
                </a:endParaRPr>
              </a:p>
            </p:txBody>
          </p:sp>
          <p:pic>
            <p:nvPicPr>
              <p:cNvPr id="38" name="Picture 37">
                <a:extLst>
                  <a:ext uri="{FF2B5EF4-FFF2-40B4-BE49-F238E27FC236}">
                    <a16:creationId xmlns:a16="http://schemas.microsoft.com/office/drawing/2014/main" id="{9173F5D1-3521-6CCF-562C-7B0DA0A9E71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313809" y="3340168"/>
                <a:ext cx="365760" cy="365760"/>
              </a:xfrm>
              <a:prstGeom prst="rect">
                <a:avLst/>
              </a:prstGeom>
            </p:spPr>
          </p:pic>
        </p:grpSp>
      </p:grpSp>
      <p:pic>
        <p:nvPicPr>
          <p:cNvPr id="62" name="Graphic 61">
            <a:extLst>
              <a:ext uri="{FF2B5EF4-FFF2-40B4-BE49-F238E27FC236}">
                <a16:creationId xmlns:a16="http://schemas.microsoft.com/office/drawing/2014/main" id="{AE739B77-264F-3CB1-DCBD-8020997B0F43}"/>
              </a:ext>
            </a:extLst>
          </p:cNvPr>
          <p:cNvPicPr>
            <a:picLocks noChangeAspect="1"/>
          </p:cNvPicPr>
          <p:nvPr/>
        </p:nvPicPr>
        <p:blipFill>
          <a:blip r:embed="rId16">
            <a:extLst>
              <a:ext uri="{96DAC541-7B7A-43D3-8B79-37D633B846F1}">
                <asvg:svgBlip xmlns:asvg="http://schemas.microsoft.com/office/drawing/2016/SVG/main" r:embed="rId17"/>
              </a:ext>
            </a:extLst>
          </a:blip>
          <a:srcRect t="26744"/>
          <a:stretch/>
        </p:blipFill>
        <p:spPr>
          <a:xfrm>
            <a:off x="7711731" y="3968910"/>
            <a:ext cx="4057650" cy="2818957"/>
          </a:xfrm>
          <a:prstGeom prst="rect">
            <a:avLst/>
          </a:prstGeom>
        </p:spPr>
      </p:pic>
      <p:grpSp>
        <p:nvGrpSpPr>
          <p:cNvPr id="2060" name="Group 2059">
            <a:extLst>
              <a:ext uri="{FF2B5EF4-FFF2-40B4-BE49-F238E27FC236}">
                <a16:creationId xmlns:a16="http://schemas.microsoft.com/office/drawing/2014/main" id="{86784CAA-FA18-A08F-E69E-F16A9BDBBC7C}"/>
              </a:ext>
            </a:extLst>
          </p:cNvPr>
          <p:cNvGrpSpPr/>
          <p:nvPr/>
        </p:nvGrpSpPr>
        <p:grpSpPr>
          <a:xfrm>
            <a:off x="4279456" y="2922192"/>
            <a:ext cx="2745676" cy="523220"/>
            <a:chOff x="4279456" y="3055754"/>
            <a:chExt cx="2745676" cy="523220"/>
          </a:xfrm>
        </p:grpSpPr>
        <p:sp>
          <p:nvSpPr>
            <p:cNvPr id="2048" name="TextBox 2047">
              <a:extLst>
                <a:ext uri="{FF2B5EF4-FFF2-40B4-BE49-F238E27FC236}">
                  <a16:creationId xmlns:a16="http://schemas.microsoft.com/office/drawing/2014/main" id="{347FDBE3-28CD-A3EC-F038-28B77EC222CD}"/>
                </a:ext>
              </a:extLst>
            </p:cNvPr>
            <p:cNvSpPr txBox="1"/>
            <p:nvPr/>
          </p:nvSpPr>
          <p:spPr>
            <a:xfrm>
              <a:off x="4955160" y="3055754"/>
              <a:ext cx="2069972" cy="523220"/>
            </a:xfrm>
            <a:prstGeom prst="rect">
              <a:avLst/>
            </a:prstGeom>
            <a:noFill/>
          </p:spPr>
          <p:txBody>
            <a:bodyPr wrap="square">
              <a:spAutoFit/>
            </a:bodyPr>
            <a:lstStyle/>
            <a:p>
              <a:r>
                <a:rPr lang="en-US" sz="1400" dirty="0">
                  <a:latin typeface="Montserrat" pitchFamily="2" charset="0"/>
                </a:rPr>
                <a:t>Green Exchange, </a:t>
              </a:r>
              <a:r>
                <a:rPr lang="en-US" sz="1400" dirty="0" err="1">
                  <a:latin typeface="Montserrat" pitchFamily="2" charset="0"/>
                </a:rPr>
                <a:t>GeX</a:t>
              </a:r>
              <a:r>
                <a:rPr lang="en-US" sz="1400" dirty="0">
                  <a:latin typeface="Montserrat" pitchFamily="2" charset="0"/>
                </a:rPr>
                <a:t> Platform</a:t>
              </a:r>
            </a:p>
          </p:txBody>
        </p:sp>
        <p:grpSp>
          <p:nvGrpSpPr>
            <p:cNvPr id="2049" name="Group 2048">
              <a:extLst>
                <a:ext uri="{FF2B5EF4-FFF2-40B4-BE49-F238E27FC236}">
                  <a16:creationId xmlns:a16="http://schemas.microsoft.com/office/drawing/2014/main" id="{C86630F1-AF77-2873-7A18-80C30DDE0B3E}"/>
                </a:ext>
              </a:extLst>
            </p:cNvPr>
            <p:cNvGrpSpPr/>
            <p:nvPr/>
          </p:nvGrpSpPr>
          <p:grpSpPr>
            <a:xfrm>
              <a:off x="4279456" y="3103132"/>
              <a:ext cx="548640" cy="457200"/>
              <a:chOff x="4251495" y="3273617"/>
              <a:chExt cx="613880" cy="532317"/>
            </a:xfrm>
          </p:grpSpPr>
          <p:sp>
            <p:nvSpPr>
              <p:cNvPr id="2051" name="Rectangle: Rounded Corners 2050">
                <a:extLst>
                  <a:ext uri="{FF2B5EF4-FFF2-40B4-BE49-F238E27FC236}">
                    <a16:creationId xmlns:a16="http://schemas.microsoft.com/office/drawing/2014/main" id="{615790C7-399D-B37C-67AA-224EFEBFE8CD}"/>
                  </a:ext>
                </a:extLst>
              </p:cNvPr>
              <p:cNvSpPr/>
              <p:nvPr/>
            </p:nvSpPr>
            <p:spPr>
              <a:xfrm>
                <a:off x="4251495" y="3273617"/>
                <a:ext cx="613880" cy="532317"/>
              </a:xfrm>
              <a:prstGeom prst="roundRect">
                <a:avLst>
                  <a:gd name="adj" fmla="val 12928"/>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ontserrat" pitchFamily="2" charset="0"/>
                </a:endParaRPr>
              </a:p>
            </p:txBody>
          </p:sp>
          <p:pic>
            <p:nvPicPr>
              <p:cNvPr id="2052" name="Picture 2051">
                <a:extLst>
                  <a:ext uri="{FF2B5EF4-FFF2-40B4-BE49-F238E27FC236}">
                    <a16:creationId xmlns:a16="http://schemas.microsoft.com/office/drawing/2014/main" id="{8C2A0508-78E4-65A6-62B8-30397B1EF47B}"/>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4379402" y="3353530"/>
                <a:ext cx="351502" cy="365760"/>
              </a:xfrm>
              <a:prstGeom prst="rect">
                <a:avLst/>
              </a:prstGeom>
            </p:spPr>
          </p:pic>
        </p:grpSp>
      </p:grpSp>
      <p:grpSp>
        <p:nvGrpSpPr>
          <p:cNvPr id="2056" name="Group 2055">
            <a:extLst>
              <a:ext uri="{FF2B5EF4-FFF2-40B4-BE49-F238E27FC236}">
                <a16:creationId xmlns:a16="http://schemas.microsoft.com/office/drawing/2014/main" id="{EC5EF9D5-0E86-E35B-9C12-7D313A941049}"/>
              </a:ext>
            </a:extLst>
          </p:cNvPr>
          <p:cNvGrpSpPr/>
          <p:nvPr/>
        </p:nvGrpSpPr>
        <p:grpSpPr>
          <a:xfrm>
            <a:off x="242287" y="2922192"/>
            <a:ext cx="3326357" cy="536892"/>
            <a:chOff x="242287" y="3103133"/>
            <a:chExt cx="3326357" cy="536892"/>
          </a:xfrm>
        </p:grpSpPr>
        <p:sp>
          <p:nvSpPr>
            <p:cNvPr id="63" name="TextBox 62">
              <a:extLst>
                <a:ext uri="{FF2B5EF4-FFF2-40B4-BE49-F238E27FC236}">
                  <a16:creationId xmlns:a16="http://schemas.microsoft.com/office/drawing/2014/main" id="{C57E0730-3480-EAAF-3302-3DD42A2A9FB6}"/>
                </a:ext>
              </a:extLst>
            </p:cNvPr>
            <p:cNvSpPr txBox="1"/>
            <p:nvPr/>
          </p:nvSpPr>
          <p:spPr>
            <a:xfrm>
              <a:off x="949250" y="3116805"/>
              <a:ext cx="2619394" cy="523220"/>
            </a:xfrm>
            <a:prstGeom prst="rect">
              <a:avLst/>
            </a:prstGeom>
            <a:noFill/>
          </p:spPr>
          <p:txBody>
            <a:bodyPr wrap="square">
              <a:spAutoFit/>
            </a:bodyPr>
            <a:lstStyle/>
            <a:p>
              <a:r>
                <a:rPr lang="en-US" sz="1400" dirty="0">
                  <a:latin typeface="Montserrat" pitchFamily="2" charset="0"/>
                </a:rPr>
                <a:t>City Sustainability Index, CSI Platform</a:t>
              </a:r>
            </a:p>
          </p:txBody>
        </p:sp>
        <p:grpSp>
          <p:nvGrpSpPr>
            <p:cNvPr id="2053" name="Group 2052">
              <a:extLst>
                <a:ext uri="{FF2B5EF4-FFF2-40B4-BE49-F238E27FC236}">
                  <a16:creationId xmlns:a16="http://schemas.microsoft.com/office/drawing/2014/main" id="{6ED75D29-2EFD-4BA1-7377-8165EC23DF81}"/>
                </a:ext>
              </a:extLst>
            </p:cNvPr>
            <p:cNvGrpSpPr/>
            <p:nvPr/>
          </p:nvGrpSpPr>
          <p:grpSpPr>
            <a:xfrm>
              <a:off x="242287" y="3103133"/>
              <a:ext cx="548640" cy="457200"/>
              <a:chOff x="201191" y="3273619"/>
              <a:chExt cx="613880" cy="532317"/>
            </a:xfrm>
          </p:grpSpPr>
          <p:sp>
            <p:nvSpPr>
              <p:cNvPr id="2054" name="Rectangle: Rounded Corners 2053">
                <a:extLst>
                  <a:ext uri="{FF2B5EF4-FFF2-40B4-BE49-F238E27FC236}">
                    <a16:creationId xmlns:a16="http://schemas.microsoft.com/office/drawing/2014/main" id="{7797BBDA-D6E9-8D87-62C9-560BE473CD48}"/>
                  </a:ext>
                </a:extLst>
              </p:cNvPr>
              <p:cNvSpPr/>
              <p:nvPr/>
            </p:nvSpPr>
            <p:spPr>
              <a:xfrm>
                <a:off x="201191" y="3273619"/>
                <a:ext cx="613880" cy="532317"/>
              </a:xfrm>
              <a:prstGeom prst="roundRect">
                <a:avLst>
                  <a:gd name="adj" fmla="val 12928"/>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ontserrat" pitchFamily="2" charset="0"/>
                </a:endParaRPr>
              </a:p>
            </p:txBody>
          </p:sp>
          <p:pic>
            <p:nvPicPr>
              <p:cNvPr id="2055" name="Picture 2054">
                <a:extLst>
                  <a:ext uri="{FF2B5EF4-FFF2-40B4-BE49-F238E27FC236}">
                    <a16:creationId xmlns:a16="http://schemas.microsoft.com/office/drawing/2014/main" id="{D549077D-25B5-796B-6901-A56BE085DDF1}"/>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320938" y="3340168"/>
                <a:ext cx="351502" cy="365760"/>
              </a:xfrm>
              <a:prstGeom prst="rect">
                <a:avLst/>
              </a:prstGeom>
            </p:spPr>
          </p:pic>
        </p:grpSp>
      </p:grpSp>
      <p:sp>
        <p:nvSpPr>
          <p:cNvPr id="2066" name="Rectangle 2065">
            <a:extLst>
              <a:ext uri="{FF2B5EF4-FFF2-40B4-BE49-F238E27FC236}">
                <a16:creationId xmlns:a16="http://schemas.microsoft.com/office/drawing/2014/main" id="{8C82D249-8F43-C065-E808-6512DDCD4882}"/>
              </a:ext>
            </a:extLst>
          </p:cNvPr>
          <p:cNvSpPr/>
          <p:nvPr/>
        </p:nvSpPr>
        <p:spPr>
          <a:xfrm>
            <a:off x="7260829" y="1928187"/>
            <a:ext cx="1319646" cy="3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latin typeface="Montserrat" pitchFamily="2" charset="0"/>
              </a:rPr>
              <a:t>CMMI &amp; ISO Certified </a:t>
            </a:r>
            <a:r>
              <a:rPr lang="en-US" sz="700" b="1" dirty="0">
                <a:solidFill>
                  <a:srgbClr val="208297"/>
                </a:solidFill>
                <a:latin typeface="Montserrat" pitchFamily="2" charset="0"/>
              </a:rPr>
              <a:t>Organization.</a:t>
            </a:r>
          </a:p>
        </p:txBody>
      </p:sp>
      <p:sp>
        <p:nvSpPr>
          <p:cNvPr id="2067" name="Rectangle 2066">
            <a:extLst>
              <a:ext uri="{FF2B5EF4-FFF2-40B4-BE49-F238E27FC236}">
                <a16:creationId xmlns:a16="http://schemas.microsoft.com/office/drawing/2014/main" id="{8F260429-2083-31A8-E605-88B60230311B}"/>
              </a:ext>
            </a:extLst>
          </p:cNvPr>
          <p:cNvSpPr/>
          <p:nvPr/>
        </p:nvSpPr>
        <p:spPr>
          <a:xfrm>
            <a:off x="8911624" y="1912944"/>
            <a:ext cx="1319646" cy="3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solidFill>
                  <a:srgbClr val="208297"/>
                </a:solidFill>
                <a:latin typeface="Montserrat" pitchFamily="2" charset="0"/>
              </a:rPr>
              <a:t>200,000 Hours </a:t>
            </a:r>
            <a:r>
              <a:rPr lang="en-US" sz="700" b="1" dirty="0">
                <a:solidFill>
                  <a:schemeClr val="tx1"/>
                </a:solidFill>
                <a:latin typeface="Montserrat" pitchFamily="2" charset="0"/>
              </a:rPr>
              <a:t>of Consulting &amp; Training</a:t>
            </a:r>
          </a:p>
        </p:txBody>
      </p:sp>
      <p:sp>
        <p:nvSpPr>
          <p:cNvPr id="2068" name="Rectangle 2067">
            <a:extLst>
              <a:ext uri="{FF2B5EF4-FFF2-40B4-BE49-F238E27FC236}">
                <a16:creationId xmlns:a16="http://schemas.microsoft.com/office/drawing/2014/main" id="{020F46EA-0C58-7354-3FC0-56A151F83029}"/>
              </a:ext>
            </a:extLst>
          </p:cNvPr>
          <p:cNvSpPr/>
          <p:nvPr/>
        </p:nvSpPr>
        <p:spPr>
          <a:xfrm>
            <a:off x="10473045" y="1928187"/>
            <a:ext cx="1167246" cy="3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solidFill>
                  <a:srgbClr val="208297"/>
                </a:solidFill>
                <a:latin typeface="Montserrat" pitchFamily="2" charset="0"/>
              </a:rPr>
              <a:t>20+ Years </a:t>
            </a:r>
            <a:r>
              <a:rPr lang="en-US" sz="700" b="1" dirty="0">
                <a:solidFill>
                  <a:schemeClr val="tx1"/>
                </a:solidFill>
                <a:latin typeface="Montserrat" pitchFamily="2" charset="0"/>
              </a:rPr>
              <a:t>of Experience</a:t>
            </a:r>
          </a:p>
        </p:txBody>
      </p:sp>
      <p:sp>
        <p:nvSpPr>
          <p:cNvPr id="2069" name="Rectangle 2068">
            <a:extLst>
              <a:ext uri="{FF2B5EF4-FFF2-40B4-BE49-F238E27FC236}">
                <a16:creationId xmlns:a16="http://schemas.microsoft.com/office/drawing/2014/main" id="{B9A641CB-34C2-9428-616E-60BCC154337A}"/>
              </a:ext>
            </a:extLst>
          </p:cNvPr>
          <p:cNvSpPr/>
          <p:nvPr/>
        </p:nvSpPr>
        <p:spPr>
          <a:xfrm>
            <a:off x="8024536" y="3088758"/>
            <a:ext cx="1287426" cy="3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a:solidFill>
                  <a:schemeClr val="tx1"/>
                </a:solidFill>
                <a:latin typeface="Montserrat" pitchFamily="2" charset="0"/>
              </a:rPr>
              <a:t>Large Scale Operations in all </a:t>
            </a:r>
            <a:r>
              <a:rPr lang="en-US" sz="700" b="1">
                <a:solidFill>
                  <a:srgbClr val="208297"/>
                </a:solidFill>
                <a:latin typeface="Montserrat" pitchFamily="2" charset="0"/>
              </a:rPr>
              <a:t>Parts of Globe</a:t>
            </a:r>
            <a:endParaRPr lang="en-US" sz="700" b="1" dirty="0">
              <a:solidFill>
                <a:schemeClr val="tx1"/>
              </a:solidFill>
              <a:latin typeface="Montserrat" pitchFamily="2" charset="0"/>
            </a:endParaRPr>
          </a:p>
        </p:txBody>
      </p:sp>
      <p:sp>
        <p:nvSpPr>
          <p:cNvPr id="2070" name="Rectangle 2069">
            <a:extLst>
              <a:ext uri="{FF2B5EF4-FFF2-40B4-BE49-F238E27FC236}">
                <a16:creationId xmlns:a16="http://schemas.microsoft.com/office/drawing/2014/main" id="{50180A51-F615-E5BB-6737-E836F194D6E1}"/>
              </a:ext>
            </a:extLst>
          </p:cNvPr>
          <p:cNvSpPr/>
          <p:nvPr/>
        </p:nvSpPr>
        <p:spPr>
          <a:xfrm>
            <a:off x="9571447" y="3116805"/>
            <a:ext cx="1516362" cy="3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latin typeface="Montserrat" pitchFamily="2" charset="0"/>
              </a:rPr>
              <a:t>Strong Network with Global </a:t>
            </a:r>
            <a:r>
              <a:rPr lang="en-US" sz="700" b="1" dirty="0">
                <a:solidFill>
                  <a:srgbClr val="208297"/>
                </a:solidFill>
                <a:latin typeface="Montserrat" pitchFamily="2" charset="0"/>
              </a:rPr>
              <a:t>Technology Partners</a:t>
            </a:r>
            <a:endParaRPr lang="en-US" sz="700" b="1" dirty="0">
              <a:solidFill>
                <a:schemeClr val="tx1"/>
              </a:solidFill>
              <a:latin typeface="Montserrat" pitchFamily="2" charset="0"/>
            </a:endParaRPr>
          </a:p>
        </p:txBody>
      </p:sp>
      <p:pic>
        <p:nvPicPr>
          <p:cNvPr id="9" name="Picture 8">
            <a:extLst>
              <a:ext uri="{FF2B5EF4-FFF2-40B4-BE49-F238E27FC236}">
                <a16:creationId xmlns:a16="http://schemas.microsoft.com/office/drawing/2014/main" id="{60356324-E748-761D-E837-4BCE4A7338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84769" y="131411"/>
            <a:ext cx="945311" cy="318193"/>
          </a:xfrm>
          <a:prstGeom prst="rect">
            <a:avLst/>
          </a:prstGeom>
        </p:spPr>
      </p:pic>
      <p:sp>
        <p:nvSpPr>
          <p:cNvPr id="10" name="Rectangle: Rounded Corners 9">
            <a:extLst>
              <a:ext uri="{FF2B5EF4-FFF2-40B4-BE49-F238E27FC236}">
                <a16:creationId xmlns:a16="http://schemas.microsoft.com/office/drawing/2014/main" id="{ECAC521D-32FF-5BE6-E4AC-10693278B744}"/>
              </a:ext>
            </a:extLst>
          </p:cNvPr>
          <p:cNvSpPr/>
          <p:nvPr/>
        </p:nvSpPr>
        <p:spPr>
          <a:xfrm>
            <a:off x="201190" y="3624495"/>
            <a:ext cx="1545417" cy="223207"/>
          </a:xfrm>
          <a:prstGeom prst="round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Montserrat" pitchFamily="2" charset="0"/>
              </a:rPr>
              <a:t>Services</a:t>
            </a:r>
          </a:p>
        </p:txBody>
      </p:sp>
    </p:spTree>
    <p:extLst>
      <p:ext uri="{BB962C8B-B14F-4D97-AF65-F5344CB8AC3E}">
        <p14:creationId xmlns:p14="http://schemas.microsoft.com/office/powerpoint/2010/main" val="429741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F2D73-52A6-B2B1-CE29-023E0CA3609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E9884F0-029C-5F5C-95FA-D22116B70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769" y="111937"/>
            <a:ext cx="945311" cy="318193"/>
          </a:xfrm>
          <a:prstGeom prst="rect">
            <a:avLst/>
          </a:prstGeom>
        </p:spPr>
      </p:pic>
      <p:sp>
        <p:nvSpPr>
          <p:cNvPr id="7" name="TextBox 6">
            <a:extLst>
              <a:ext uri="{FF2B5EF4-FFF2-40B4-BE49-F238E27FC236}">
                <a16:creationId xmlns:a16="http://schemas.microsoft.com/office/drawing/2014/main" id="{3134FC89-158D-EFF9-F09C-75CDB3C51A17}"/>
              </a:ext>
            </a:extLst>
          </p:cNvPr>
          <p:cNvSpPr txBox="1"/>
          <p:nvPr/>
        </p:nvSpPr>
        <p:spPr>
          <a:xfrm>
            <a:off x="4612818" y="183739"/>
            <a:ext cx="2966365" cy="400110"/>
          </a:xfrm>
          <a:prstGeom prst="rect">
            <a:avLst/>
          </a:prstGeom>
          <a:noFill/>
        </p:spPr>
        <p:txBody>
          <a:bodyPr wrap="square" rtlCol="0">
            <a:spAutoFit/>
          </a:bodyPr>
          <a:lstStyle/>
          <a:p>
            <a:pPr algn="ctr"/>
            <a:r>
              <a:rPr lang="en-US" sz="2000" b="1" dirty="0">
                <a:solidFill>
                  <a:srgbClr val="208297"/>
                </a:solidFill>
                <a:latin typeface="Montserrat" pitchFamily="2" charset="0"/>
              </a:rPr>
              <a:t>NATURE</a:t>
            </a:r>
            <a:r>
              <a:rPr lang="en-US" sz="2000" b="1" dirty="0">
                <a:latin typeface="Montserrat" pitchFamily="2" charset="0"/>
              </a:rPr>
              <a:t> DIMENSION</a:t>
            </a:r>
          </a:p>
        </p:txBody>
      </p:sp>
      <p:pic>
        <p:nvPicPr>
          <p:cNvPr id="27" name="Graphic 26">
            <a:extLst>
              <a:ext uri="{FF2B5EF4-FFF2-40B4-BE49-F238E27FC236}">
                <a16:creationId xmlns:a16="http://schemas.microsoft.com/office/drawing/2014/main" id="{58094CD9-4F1E-2048-8184-A48D7BD8F67E}"/>
              </a:ext>
            </a:extLst>
          </p:cNvPr>
          <p:cNvPicPr>
            <a:picLocks noChangeAspect="1"/>
          </p:cNvPicPr>
          <p:nvPr/>
        </p:nvPicPr>
        <p:blipFill>
          <a:blip r:embed="rId3">
            <a:extLst>
              <a:ext uri="{96DAC541-7B7A-43D3-8B79-37D633B846F1}">
                <asvg:svgBlip xmlns:asvg="http://schemas.microsoft.com/office/drawing/2016/SVG/main" r:embed="rId4"/>
              </a:ext>
            </a:extLst>
          </a:blip>
          <a:srcRect t="10722" b="10719"/>
          <a:stretch/>
        </p:blipFill>
        <p:spPr>
          <a:xfrm>
            <a:off x="945222" y="2480462"/>
            <a:ext cx="10139547" cy="4377538"/>
          </a:xfrm>
          <a:prstGeom prst="rect">
            <a:avLst/>
          </a:prstGeom>
        </p:spPr>
      </p:pic>
      <p:sp>
        <p:nvSpPr>
          <p:cNvPr id="28" name="Rectangle 27">
            <a:extLst>
              <a:ext uri="{FF2B5EF4-FFF2-40B4-BE49-F238E27FC236}">
                <a16:creationId xmlns:a16="http://schemas.microsoft.com/office/drawing/2014/main" id="{76541CEC-15DD-87CA-6614-9F9C710B6B17}"/>
              </a:ext>
            </a:extLst>
          </p:cNvPr>
          <p:cNvSpPr/>
          <p:nvPr/>
        </p:nvSpPr>
        <p:spPr>
          <a:xfrm>
            <a:off x="945222" y="2480462"/>
            <a:ext cx="10139547" cy="4265601"/>
          </a:xfrm>
          <a:prstGeom prst="rect">
            <a:avLst/>
          </a:prstGeom>
          <a:solidFill>
            <a:schemeClr val="bg1">
              <a:alpha val="90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B5767378-33FC-0B59-BA07-EA9793F704EE}"/>
              </a:ext>
            </a:extLst>
          </p:cNvPr>
          <p:cNvGrpSpPr/>
          <p:nvPr/>
        </p:nvGrpSpPr>
        <p:grpSpPr>
          <a:xfrm>
            <a:off x="292933" y="2992136"/>
            <a:ext cx="11606133" cy="3206192"/>
            <a:chOff x="292933" y="2992136"/>
            <a:chExt cx="11606133" cy="3206192"/>
          </a:xfrm>
        </p:grpSpPr>
        <p:grpSp>
          <p:nvGrpSpPr>
            <p:cNvPr id="30" name="Group 29">
              <a:extLst>
                <a:ext uri="{FF2B5EF4-FFF2-40B4-BE49-F238E27FC236}">
                  <a16:creationId xmlns:a16="http://schemas.microsoft.com/office/drawing/2014/main" id="{073976CF-4E2A-3079-F7FA-82FBC218CA25}"/>
                </a:ext>
              </a:extLst>
            </p:cNvPr>
            <p:cNvGrpSpPr/>
            <p:nvPr/>
          </p:nvGrpSpPr>
          <p:grpSpPr>
            <a:xfrm>
              <a:off x="292933" y="2992136"/>
              <a:ext cx="11606133" cy="3206192"/>
              <a:chOff x="271382" y="271034"/>
              <a:chExt cx="11606133" cy="3206192"/>
            </a:xfrm>
          </p:grpSpPr>
          <p:sp>
            <p:nvSpPr>
              <p:cNvPr id="33" name="Rectangle: Rounded Corners 32">
                <a:extLst>
                  <a:ext uri="{FF2B5EF4-FFF2-40B4-BE49-F238E27FC236}">
                    <a16:creationId xmlns:a16="http://schemas.microsoft.com/office/drawing/2014/main" id="{EB3DDBBE-301E-0069-CEA1-31736CE72499}"/>
                  </a:ext>
                </a:extLst>
              </p:cNvPr>
              <p:cNvSpPr/>
              <p:nvPr/>
            </p:nvSpPr>
            <p:spPr>
              <a:xfrm>
                <a:off x="4712285" y="271034"/>
                <a:ext cx="2767431" cy="400110"/>
              </a:xfrm>
              <a:prstGeom prst="roundRect">
                <a:avLst>
                  <a:gd name="adj" fmla="val 18313"/>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Montserrat" pitchFamily="2" charset="0"/>
                  </a:rPr>
                  <a:t>Nature</a:t>
                </a:r>
              </a:p>
            </p:txBody>
          </p:sp>
          <p:grpSp>
            <p:nvGrpSpPr>
              <p:cNvPr id="34" name="Group 33">
                <a:extLst>
                  <a:ext uri="{FF2B5EF4-FFF2-40B4-BE49-F238E27FC236}">
                    <a16:creationId xmlns:a16="http://schemas.microsoft.com/office/drawing/2014/main" id="{A84208AF-A759-7C0A-7494-5132E47D62C8}"/>
                  </a:ext>
                </a:extLst>
              </p:cNvPr>
              <p:cNvGrpSpPr/>
              <p:nvPr/>
            </p:nvGrpSpPr>
            <p:grpSpPr>
              <a:xfrm>
                <a:off x="664178" y="1313388"/>
                <a:ext cx="1399435" cy="440980"/>
                <a:chOff x="748342" y="2387280"/>
                <a:chExt cx="1399435" cy="440980"/>
              </a:xfrm>
            </p:grpSpPr>
            <p:sp>
              <p:nvSpPr>
                <p:cNvPr id="105" name="Rectangle: Rounded Corners 104">
                  <a:extLst>
                    <a:ext uri="{FF2B5EF4-FFF2-40B4-BE49-F238E27FC236}">
                      <a16:creationId xmlns:a16="http://schemas.microsoft.com/office/drawing/2014/main" id="{8A8DE980-AB26-C146-CCC6-97C85A6CF0DD}"/>
                    </a:ext>
                  </a:extLst>
                </p:cNvPr>
                <p:cNvSpPr/>
                <p:nvPr/>
              </p:nvSpPr>
              <p:spPr>
                <a:xfrm>
                  <a:off x="748342" y="2387280"/>
                  <a:ext cx="1399435"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Air Quality</a:t>
                  </a:r>
                </a:p>
              </p:txBody>
            </p:sp>
            <p:pic>
              <p:nvPicPr>
                <p:cNvPr id="106" name="Picture 105">
                  <a:extLst>
                    <a:ext uri="{FF2B5EF4-FFF2-40B4-BE49-F238E27FC236}">
                      <a16:creationId xmlns:a16="http://schemas.microsoft.com/office/drawing/2014/main" id="{56C452AA-E6F8-7A21-041D-0AB66753BEB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4035" y="2471912"/>
                  <a:ext cx="274320" cy="271715"/>
                </a:xfrm>
                <a:prstGeom prst="rect">
                  <a:avLst/>
                </a:prstGeom>
              </p:spPr>
            </p:pic>
          </p:grpSp>
          <p:grpSp>
            <p:nvGrpSpPr>
              <p:cNvPr id="35" name="Group 34">
                <a:extLst>
                  <a:ext uri="{FF2B5EF4-FFF2-40B4-BE49-F238E27FC236}">
                    <a16:creationId xmlns:a16="http://schemas.microsoft.com/office/drawing/2014/main" id="{A0D29510-7C0D-220C-AF51-A43E4D117AD0}"/>
                  </a:ext>
                </a:extLst>
              </p:cNvPr>
              <p:cNvGrpSpPr/>
              <p:nvPr/>
            </p:nvGrpSpPr>
            <p:grpSpPr>
              <a:xfrm>
                <a:off x="4628811" y="1313388"/>
                <a:ext cx="2083982" cy="440980"/>
                <a:chOff x="1509823" y="2571578"/>
                <a:chExt cx="2083982" cy="440980"/>
              </a:xfrm>
            </p:grpSpPr>
            <p:sp>
              <p:nvSpPr>
                <p:cNvPr id="103" name="Rectangle: Rounded Corners 102">
                  <a:extLst>
                    <a:ext uri="{FF2B5EF4-FFF2-40B4-BE49-F238E27FC236}">
                      <a16:creationId xmlns:a16="http://schemas.microsoft.com/office/drawing/2014/main" id="{877FACC2-5956-C133-B489-F1E78294F595}"/>
                    </a:ext>
                  </a:extLst>
                </p:cNvPr>
                <p:cNvSpPr/>
                <p:nvPr/>
              </p:nvSpPr>
              <p:spPr>
                <a:xfrm>
                  <a:off x="1509823" y="2571578"/>
                  <a:ext cx="2083982"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Water Management</a:t>
                  </a:r>
                </a:p>
              </p:txBody>
            </p:sp>
            <p:pic>
              <p:nvPicPr>
                <p:cNvPr id="104" name="Picture 103">
                  <a:extLst>
                    <a:ext uri="{FF2B5EF4-FFF2-40B4-BE49-F238E27FC236}">
                      <a16:creationId xmlns:a16="http://schemas.microsoft.com/office/drawing/2014/main" id="{9AE8232F-9A02-7AD3-5AC6-2CF632798B7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95947" y="2656211"/>
                  <a:ext cx="274320" cy="271713"/>
                </a:xfrm>
                <a:prstGeom prst="rect">
                  <a:avLst/>
                </a:prstGeom>
              </p:spPr>
            </p:pic>
          </p:grpSp>
          <p:grpSp>
            <p:nvGrpSpPr>
              <p:cNvPr id="36" name="Group 35">
                <a:extLst>
                  <a:ext uri="{FF2B5EF4-FFF2-40B4-BE49-F238E27FC236}">
                    <a16:creationId xmlns:a16="http://schemas.microsoft.com/office/drawing/2014/main" id="{B2996BC7-C298-FB81-FF19-EE5DB63DAA34}"/>
                  </a:ext>
                </a:extLst>
              </p:cNvPr>
              <p:cNvGrpSpPr/>
              <p:nvPr/>
            </p:nvGrpSpPr>
            <p:grpSpPr>
              <a:xfrm>
                <a:off x="2830533" y="1312083"/>
                <a:ext cx="1031358" cy="440980"/>
                <a:chOff x="4284922" y="1961974"/>
                <a:chExt cx="1031358" cy="440980"/>
              </a:xfrm>
            </p:grpSpPr>
            <p:sp>
              <p:nvSpPr>
                <p:cNvPr id="101" name="Rectangle: Rounded Corners 100">
                  <a:extLst>
                    <a:ext uri="{FF2B5EF4-FFF2-40B4-BE49-F238E27FC236}">
                      <a16:creationId xmlns:a16="http://schemas.microsoft.com/office/drawing/2014/main" id="{40AD0F1E-BED2-D04A-3C42-5B17935E1952}"/>
                    </a:ext>
                  </a:extLst>
                </p:cNvPr>
                <p:cNvSpPr/>
                <p:nvPr/>
              </p:nvSpPr>
              <p:spPr>
                <a:xfrm>
                  <a:off x="4284922" y="1961974"/>
                  <a:ext cx="1031358"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Earth</a:t>
                  </a:r>
                </a:p>
              </p:txBody>
            </p:sp>
            <p:pic>
              <p:nvPicPr>
                <p:cNvPr id="102" name="Picture 101">
                  <a:extLst>
                    <a:ext uri="{FF2B5EF4-FFF2-40B4-BE49-F238E27FC236}">
                      <a16:creationId xmlns:a16="http://schemas.microsoft.com/office/drawing/2014/main" id="{411C4E43-D2DD-37E9-EB6C-EEC0603C423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69471" y="2046606"/>
                  <a:ext cx="276949" cy="274320"/>
                </a:xfrm>
                <a:prstGeom prst="rect">
                  <a:avLst/>
                </a:prstGeom>
              </p:spPr>
            </p:pic>
          </p:grpSp>
          <p:grpSp>
            <p:nvGrpSpPr>
              <p:cNvPr id="37" name="Group 36">
                <a:extLst>
                  <a:ext uri="{FF2B5EF4-FFF2-40B4-BE49-F238E27FC236}">
                    <a16:creationId xmlns:a16="http://schemas.microsoft.com/office/drawing/2014/main" id="{017CC273-7F29-3AE8-ED01-1A032C7B43D1}"/>
                  </a:ext>
                </a:extLst>
              </p:cNvPr>
              <p:cNvGrpSpPr/>
              <p:nvPr/>
            </p:nvGrpSpPr>
            <p:grpSpPr>
              <a:xfrm>
                <a:off x="7479713" y="1313388"/>
                <a:ext cx="1559443" cy="440980"/>
                <a:chOff x="6680790" y="1961974"/>
                <a:chExt cx="1559443" cy="440980"/>
              </a:xfrm>
            </p:grpSpPr>
            <p:sp>
              <p:nvSpPr>
                <p:cNvPr id="99" name="Rectangle: Rounded Corners 98">
                  <a:extLst>
                    <a:ext uri="{FF2B5EF4-FFF2-40B4-BE49-F238E27FC236}">
                      <a16:creationId xmlns:a16="http://schemas.microsoft.com/office/drawing/2014/main" id="{D7DAE48F-9F5C-DA3E-FF6D-9F89F9CC01AA}"/>
                    </a:ext>
                  </a:extLst>
                </p:cNvPr>
                <p:cNvSpPr/>
                <p:nvPr/>
              </p:nvSpPr>
              <p:spPr>
                <a:xfrm>
                  <a:off x="6680790" y="1961974"/>
                  <a:ext cx="1559443"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Energy Usage</a:t>
                  </a:r>
                </a:p>
              </p:txBody>
            </p:sp>
            <p:pic>
              <p:nvPicPr>
                <p:cNvPr id="100" name="Picture 99">
                  <a:extLst>
                    <a:ext uri="{FF2B5EF4-FFF2-40B4-BE49-F238E27FC236}">
                      <a16:creationId xmlns:a16="http://schemas.microsoft.com/office/drawing/2014/main" id="{8656752D-602F-C33A-D4FD-A5418E0922B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54700" y="2043999"/>
                  <a:ext cx="276951" cy="274320"/>
                </a:xfrm>
                <a:prstGeom prst="rect">
                  <a:avLst/>
                </a:prstGeom>
              </p:spPr>
            </p:pic>
          </p:grpSp>
          <p:grpSp>
            <p:nvGrpSpPr>
              <p:cNvPr id="38" name="Group 37">
                <a:extLst>
                  <a:ext uri="{FF2B5EF4-FFF2-40B4-BE49-F238E27FC236}">
                    <a16:creationId xmlns:a16="http://schemas.microsoft.com/office/drawing/2014/main" id="{68AFADC5-CE9C-A970-9613-DFD744E8D4C0}"/>
                  </a:ext>
                </a:extLst>
              </p:cNvPr>
              <p:cNvGrpSpPr/>
              <p:nvPr/>
            </p:nvGrpSpPr>
            <p:grpSpPr>
              <a:xfrm>
                <a:off x="9806078" y="1313388"/>
                <a:ext cx="1751347" cy="440980"/>
                <a:chOff x="9678653" y="1961973"/>
                <a:chExt cx="1751347" cy="440980"/>
              </a:xfrm>
            </p:grpSpPr>
            <p:sp>
              <p:nvSpPr>
                <p:cNvPr id="97" name="Rectangle: Rounded Corners 96">
                  <a:extLst>
                    <a:ext uri="{FF2B5EF4-FFF2-40B4-BE49-F238E27FC236}">
                      <a16:creationId xmlns:a16="http://schemas.microsoft.com/office/drawing/2014/main" id="{43308299-3324-29A8-3673-BE96D3138A34}"/>
                    </a:ext>
                  </a:extLst>
                </p:cNvPr>
                <p:cNvSpPr/>
                <p:nvPr/>
              </p:nvSpPr>
              <p:spPr>
                <a:xfrm>
                  <a:off x="9678653" y="1961973"/>
                  <a:ext cx="1751347"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Climate Quality</a:t>
                  </a:r>
                </a:p>
              </p:txBody>
            </p:sp>
            <p:pic>
              <p:nvPicPr>
                <p:cNvPr id="98" name="Picture 97">
                  <a:extLst>
                    <a:ext uri="{FF2B5EF4-FFF2-40B4-BE49-F238E27FC236}">
                      <a16:creationId xmlns:a16="http://schemas.microsoft.com/office/drawing/2014/main" id="{09F5B731-554E-9783-F56A-623A1FC2AFA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742817" y="2043999"/>
                  <a:ext cx="276951" cy="274320"/>
                </a:xfrm>
                <a:prstGeom prst="rect">
                  <a:avLst/>
                </a:prstGeom>
              </p:spPr>
            </p:pic>
          </p:grpSp>
          <p:sp>
            <p:nvSpPr>
              <p:cNvPr id="39" name="Rectangle: Rounded Corners 38">
                <a:extLst>
                  <a:ext uri="{FF2B5EF4-FFF2-40B4-BE49-F238E27FC236}">
                    <a16:creationId xmlns:a16="http://schemas.microsoft.com/office/drawing/2014/main" id="{22DF730E-EE71-150F-7CEF-9A8B5A4F3298}"/>
                  </a:ext>
                </a:extLst>
              </p:cNvPr>
              <p:cNvSpPr/>
              <p:nvPr/>
            </p:nvSpPr>
            <p:spPr>
              <a:xfrm>
                <a:off x="271382" y="2395307"/>
                <a:ext cx="1522730"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Land Usage</a:t>
                </a:r>
              </a:p>
            </p:txBody>
          </p:sp>
          <p:grpSp>
            <p:nvGrpSpPr>
              <p:cNvPr id="40" name="Group 39">
                <a:extLst>
                  <a:ext uri="{FF2B5EF4-FFF2-40B4-BE49-F238E27FC236}">
                    <a16:creationId xmlns:a16="http://schemas.microsoft.com/office/drawing/2014/main" id="{9853B558-1501-0D7D-8E3D-C9F99AA200B8}"/>
                  </a:ext>
                </a:extLst>
              </p:cNvPr>
              <p:cNvGrpSpPr/>
              <p:nvPr/>
            </p:nvGrpSpPr>
            <p:grpSpPr>
              <a:xfrm>
                <a:off x="976684" y="2997137"/>
                <a:ext cx="2173857" cy="440980"/>
                <a:chOff x="1675129" y="2486513"/>
                <a:chExt cx="2173857" cy="440980"/>
              </a:xfrm>
            </p:grpSpPr>
            <p:sp>
              <p:nvSpPr>
                <p:cNvPr id="95" name="Rectangle: Rounded Corners 94">
                  <a:extLst>
                    <a:ext uri="{FF2B5EF4-FFF2-40B4-BE49-F238E27FC236}">
                      <a16:creationId xmlns:a16="http://schemas.microsoft.com/office/drawing/2014/main" id="{12875422-5B2D-FDB5-8C89-D65B0CC10D85}"/>
                    </a:ext>
                  </a:extLst>
                </p:cNvPr>
                <p:cNvSpPr/>
                <p:nvPr/>
              </p:nvSpPr>
              <p:spPr>
                <a:xfrm>
                  <a:off x="1675129" y="2486513"/>
                  <a:ext cx="2173857"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Waste Management</a:t>
                  </a:r>
                </a:p>
              </p:txBody>
            </p:sp>
            <p:pic>
              <p:nvPicPr>
                <p:cNvPr id="96" name="Picture 95">
                  <a:extLst>
                    <a:ext uri="{FF2B5EF4-FFF2-40B4-BE49-F238E27FC236}">
                      <a16:creationId xmlns:a16="http://schemas.microsoft.com/office/drawing/2014/main" id="{52B33CFA-2154-E12D-2E64-3B3F274C6E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43573" y="2546983"/>
                  <a:ext cx="320040" cy="320040"/>
                </a:xfrm>
                <a:prstGeom prst="rect">
                  <a:avLst/>
                </a:prstGeom>
              </p:spPr>
            </p:pic>
          </p:grpSp>
          <p:grpSp>
            <p:nvGrpSpPr>
              <p:cNvPr id="41" name="Group 40">
                <a:extLst>
                  <a:ext uri="{FF2B5EF4-FFF2-40B4-BE49-F238E27FC236}">
                    <a16:creationId xmlns:a16="http://schemas.microsoft.com/office/drawing/2014/main" id="{3C269110-5B30-6BD4-8E16-4AC7E9EDCBEA}"/>
                  </a:ext>
                </a:extLst>
              </p:cNvPr>
              <p:cNvGrpSpPr/>
              <p:nvPr/>
            </p:nvGrpSpPr>
            <p:grpSpPr>
              <a:xfrm>
                <a:off x="2584847" y="2382900"/>
                <a:ext cx="1522730" cy="440980"/>
                <a:chOff x="5603358" y="2396612"/>
                <a:chExt cx="1522730" cy="440980"/>
              </a:xfrm>
            </p:grpSpPr>
            <p:sp>
              <p:nvSpPr>
                <p:cNvPr id="89" name="Rectangle: Rounded Corners 88">
                  <a:extLst>
                    <a:ext uri="{FF2B5EF4-FFF2-40B4-BE49-F238E27FC236}">
                      <a16:creationId xmlns:a16="http://schemas.microsoft.com/office/drawing/2014/main" id="{F333A70C-D16E-1C2F-7473-626BDBBBF36A}"/>
                    </a:ext>
                  </a:extLst>
                </p:cNvPr>
                <p:cNvSpPr/>
                <p:nvPr/>
              </p:nvSpPr>
              <p:spPr>
                <a:xfrm>
                  <a:off x="5603358" y="2396612"/>
                  <a:ext cx="1522730"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Biodiversity</a:t>
                  </a:r>
                </a:p>
              </p:txBody>
            </p:sp>
            <p:pic>
              <p:nvPicPr>
                <p:cNvPr id="94" name="Picture 93">
                  <a:extLst>
                    <a:ext uri="{FF2B5EF4-FFF2-40B4-BE49-F238E27FC236}">
                      <a16:creationId xmlns:a16="http://schemas.microsoft.com/office/drawing/2014/main" id="{5F0C6F73-E852-806B-3DC0-80AF4E62E42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668400" y="2453799"/>
                  <a:ext cx="313879" cy="310896"/>
                </a:xfrm>
                <a:prstGeom prst="rect">
                  <a:avLst/>
                </a:prstGeom>
              </p:spPr>
            </p:pic>
          </p:grpSp>
          <p:grpSp>
            <p:nvGrpSpPr>
              <p:cNvPr id="42" name="Group 41">
                <a:extLst>
                  <a:ext uri="{FF2B5EF4-FFF2-40B4-BE49-F238E27FC236}">
                    <a16:creationId xmlns:a16="http://schemas.microsoft.com/office/drawing/2014/main" id="{A2E74E13-E0AB-9253-BFF4-4BD489EA48B0}"/>
                  </a:ext>
                </a:extLst>
              </p:cNvPr>
              <p:cNvGrpSpPr/>
              <p:nvPr/>
            </p:nvGrpSpPr>
            <p:grpSpPr>
              <a:xfrm>
                <a:off x="3755470" y="2997137"/>
                <a:ext cx="1639106" cy="440980"/>
                <a:chOff x="6930736" y="3038856"/>
                <a:chExt cx="1639106" cy="440980"/>
              </a:xfrm>
            </p:grpSpPr>
            <p:sp>
              <p:nvSpPr>
                <p:cNvPr id="86" name="Rectangle: Rounded Corners 85">
                  <a:extLst>
                    <a:ext uri="{FF2B5EF4-FFF2-40B4-BE49-F238E27FC236}">
                      <a16:creationId xmlns:a16="http://schemas.microsoft.com/office/drawing/2014/main" id="{BE41D7A1-6261-1229-0044-884E3ADAB771}"/>
                    </a:ext>
                  </a:extLst>
                </p:cNvPr>
                <p:cNvSpPr/>
                <p:nvPr/>
              </p:nvSpPr>
              <p:spPr>
                <a:xfrm>
                  <a:off x="6930736" y="3038856"/>
                  <a:ext cx="1639106"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River &amp; Lakes</a:t>
                  </a:r>
                </a:p>
              </p:txBody>
            </p:sp>
            <p:pic>
              <p:nvPicPr>
                <p:cNvPr id="87" name="Picture 86">
                  <a:extLst>
                    <a:ext uri="{FF2B5EF4-FFF2-40B4-BE49-F238E27FC236}">
                      <a16:creationId xmlns:a16="http://schemas.microsoft.com/office/drawing/2014/main" id="{EBE8C0F6-75CF-C5E6-7360-4B55AFC6BA17}"/>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986402" y="3120986"/>
                  <a:ext cx="279371" cy="276719"/>
                </a:xfrm>
                <a:prstGeom prst="rect">
                  <a:avLst/>
                </a:prstGeom>
              </p:spPr>
            </p:pic>
          </p:grpSp>
          <p:grpSp>
            <p:nvGrpSpPr>
              <p:cNvPr id="44" name="Group 43">
                <a:extLst>
                  <a:ext uri="{FF2B5EF4-FFF2-40B4-BE49-F238E27FC236}">
                    <a16:creationId xmlns:a16="http://schemas.microsoft.com/office/drawing/2014/main" id="{2C2DF7A0-7A85-6008-DD4E-8D715C8E04D1}"/>
                  </a:ext>
                </a:extLst>
              </p:cNvPr>
              <p:cNvGrpSpPr/>
              <p:nvPr/>
            </p:nvGrpSpPr>
            <p:grpSpPr>
              <a:xfrm>
                <a:off x="4889579" y="2388496"/>
                <a:ext cx="1635562" cy="440980"/>
                <a:chOff x="8040066" y="2388757"/>
                <a:chExt cx="1635562" cy="440980"/>
              </a:xfrm>
            </p:grpSpPr>
            <p:sp>
              <p:nvSpPr>
                <p:cNvPr id="83" name="Rectangle: Rounded Corners 82">
                  <a:extLst>
                    <a:ext uri="{FF2B5EF4-FFF2-40B4-BE49-F238E27FC236}">
                      <a16:creationId xmlns:a16="http://schemas.microsoft.com/office/drawing/2014/main" id="{653DD165-28B7-00A6-29D8-A247FD3EFA76}"/>
                    </a:ext>
                  </a:extLst>
                </p:cNvPr>
                <p:cNvSpPr/>
                <p:nvPr/>
              </p:nvSpPr>
              <p:spPr>
                <a:xfrm>
                  <a:off x="8040066" y="2388757"/>
                  <a:ext cx="1635562"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Green Cover</a:t>
                  </a:r>
                </a:p>
              </p:txBody>
            </p:sp>
            <p:pic>
              <p:nvPicPr>
                <p:cNvPr id="84" name="Picture 83">
                  <a:extLst>
                    <a:ext uri="{FF2B5EF4-FFF2-40B4-BE49-F238E27FC236}">
                      <a16:creationId xmlns:a16="http://schemas.microsoft.com/office/drawing/2014/main" id="{DF247384-8351-C32C-FF55-253F9CE1D1DE}"/>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096849" y="2442608"/>
                  <a:ext cx="325175" cy="322087"/>
                </a:xfrm>
                <a:prstGeom prst="rect">
                  <a:avLst/>
                </a:prstGeom>
              </p:spPr>
            </p:pic>
          </p:grpSp>
          <p:sp>
            <p:nvSpPr>
              <p:cNvPr id="45" name="Rectangle: Rounded Corners 44">
                <a:extLst>
                  <a:ext uri="{FF2B5EF4-FFF2-40B4-BE49-F238E27FC236}">
                    <a16:creationId xmlns:a16="http://schemas.microsoft.com/office/drawing/2014/main" id="{3CD41128-9A8A-3465-CF98-54E0A78953CE}"/>
                  </a:ext>
                </a:extLst>
              </p:cNvPr>
              <p:cNvSpPr/>
              <p:nvPr/>
            </p:nvSpPr>
            <p:spPr>
              <a:xfrm>
                <a:off x="7553623" y="2395307"/>
                <a:ext cx="1727677"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GHG Emissions</a:t>
                </a:r>
              </a:p>
            </p:txBody>
          </p:sp>
          <p:sp>
            <p:nvSpPr>
              <p:cNvPr id="46" name="Rectangle: Rounded Corners 45">
                <a:extLst>
                  <a:ext uri="{FF2B5EF4-FFF2-40B4-BE49-F238E27FC236}">
                    <a16:creationId xmlns:a16="http://schemas.microsoft.com/office/drawing/2014/main" id="{D78B59B8-4318-F594-95A5-D74FE4904613}"/>
                  </a:ext>
                </a:extLst>
              </p:cNvPr>
              <p:cNvSpPr/>
              <p:nvPr/>
            </p:nvSpPr>
            <p:spPr>
              <a:xfrm>
                <a:off x="9028057" y="3036246"/>
                <a:ext cx="1639106"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Temperature &amp; Humidity</a:t>
                </a:r>
              </a:p>
            </p:txBody>
          </p:sp>
          <p:sp>
            <p:nvSpPr>
              <p:cNvPr id="50" name="Rectangle: Rounded Corners 49">
                <a:extLst>
                  <a:ext uri="{FF2B5EF4-FFF2-40B4-BE49-F238E27FC236}">
                    <a16:creationId xmlns:a16="http://schemas.microsoft.com/office/drawing/2014/main" id="{7A3208B4-9537-AF1A-E946-AEB1206AF383}"/>
                  </a:ext>
                </a:extLst>
              </p:cNvPr>
              <p:cNvSpPr/>
              <p:nvPr/>
            </p:nvSpPr>
            <p:spPr>
              <a:xfrm>
                <a:off x="10494335" y="2395307"/>
                <a:ext cx="1383180"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Rainfall</a:t>
                </a:r>
              </a:p>
            </p:txBody>
          </p:sp>
          <p:cxnSp>
            <p:nvCxnSpPr>
              <p:cNvPr id="52" name="Straight Arrow Connector 51">
                <a:extLst>
                  <a:ext uri="{FF2B5EF4-FFF2-40B4-BE49-F238E27FC236}">
                    <a16:creationId xmlns:a16="http://schemas.microsoft.com/office/drawing/2014/main" id="{9522D2DD-7823-D5A2-3D55-AAC70F97EDE4}"/>
                  </a:ext>
                </a:extLst>
              </p:cNvPr>
              <p:cNvCxnSpPr>
                <a:cxnSpLocks/>
              </p:cNvCxnSpPr>
              <p:nvPr/>
            </p:nvCxnSpPr>
            <p:spPr>
              <a:xfrm>
                <a:off x="1363894" y="941816"/>
                <a:ext cx="1" cy="374904"/>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55" name="Straight Arrow Connector 54">
                <a:extLst>
                  <a:ext uri="{FF2B5EF4-FFF2-40B4-BE49-F238E27FC236}">
                    <a16:creationId xmlns:a16="http://schemas.microsoft.com/office/drawing/2014/main" id="{CC7864BE-6703-8C6E-6B1F-D4AAC51B63EF}"/>
                  </a:ext>
                </a:extLst>
              </p:cNvPr>
              <p:cNvCxnSpPr>
                <a:cxnSpLocks/>
                <a:endCxn id="101" idx="0"/>
              </p:cNvCxnSpPr>
              <p:nvPr/>
            </p:nvCxnSpPr>
            <p:spPr>
              <a:xfrm>
                <a:off x="3346212" y="941816"/>
                <a:ext cx="0" cy="370267"/>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57" name="Straight Arrow Connector 56">
                <a:extLst>
                  <a:ext uri="{FF2B5EF4-FFF2-40B4-BE49-F238E27FC236}">
                    <a16:creationId xmlns:a16="http://schemas.microsoft.com/office/drawing/2014/main" id="{D26A0C6D-31FB-82A6-5384-46F7974A740F}"/>
                  </a:ext>
                </a:extLst>
              </p:cNvPr>
              <p:cNvCxnSpPr>
                <a:cxnSpLocks/>
                <a:endCxn id="103" idx="0"/>
              </p:cNvCxnSpPr>
              <p:nvPr/>
            </p:nvCxnSpPr>
            <p:spPr>
              <a:xfrm>
                <a:off x="5670802" y="941816"/>
                <a:ext cx="0" cy="371572"/>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60" name="Straight Arrow Connector 59">
                <a:extLst>
                  <a:ext uri="{FF2B5EF4-FFF2-40B4-BE49-F238E27FC236}">
                    <a16:creationId xmlns:a16="http://schemas.microsoft.com/office/drawing/2014/main" id="{7F84F665-204A-6ED0-EAF7-43A0023131E3}"/>
                  </a:ext>
                </a:extLst>
              </p:cNvPr>
              <p:cNvCxnSpPr>
                <a:cxnSpLocks/>
                <a:endCxn id="99" idx="0"/>
              </p:cNvCxnSpPr>
              <p:nvPr/>
            </p:nvCxnSpPr>
            <p:spPr>
              <a:xfrm>
                <a:off x="8259435" y="941816"/>
                <a:ext cx="0" cy="371572"/>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62" name="Straight Arrow Connector 61">
                <a:extLst>
                  <a:ext uri="{FF2B5EF4-FFF2-40B4-BE49-F238E27FC236}">
                    <a16:creationId xmlns:a16="http://schemas.microsoft.com/office/drawing/2014/main" id="{7833D602-69E5-07E9-22B7-153B74A10026}"/>
                  </a:ext>
                </a:extLst>
              </p:cNvPr>
              <p:cNvCxnSpPr>
                <a:cxnSpLocks/>
                <a:endCxn id="97" idx="0"/>
              </p:cNvCxnSpPr>
              <p:nvPr/>
            </p:nvCxnSpPr>
            <p:spPr>
              <a:xfrm>
                <a:off x="10681752" y="941816"/>
                <a:ext cx="0" cy="371572"/>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65" name="Straight Connector 64">
                <a:extLst>
                  <a:ext uri="{FF2B5EF4-FFF2-40B4-BE49-F238E27FC236}">
                    <a16:creationId xmlns:a16="http://schemas.microsoft.com/office/drawing/2014/main" id="{9823A9C6-991B-E62F-D068-4410A261BA06}"/>
                  </a:ext>
                </a:extLst>
              </p:cNvPr>
              <p:cNvCxnSpPr>
                <a:cxnSpLocks/>
              </p:cNvCxnSpPr>
              <p:nvPr/>
            </p:nvCxnSpPr>
            <p:spPr>
              <a:xfrm>
                <a:off x="1363894" y="941816"/>
                <a:ext cx="9317857" cy="0"/>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257CE35-103E-E9AE-A338-5B1ECC888FD9}"/>
                  </a:ext>
                </a:extLst>
              </p:cNvPr>
              <p:cNvCxnSpPr>
                <a:stCxn id="33" idx="2"/>
              </p:cNvCxnSpPr>
              <p:nvPr/>
            </p:nvCxnSpPr>
            <p:spPr>
              <a:xfrm flipH="1">
                <a:off x="6096000" y="671144"/>
                <a:ext cx="1" cy="270672"/>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D346E08-6229-E4F7-315F-D23CAFDF794D}"/>
                  </a:ext>
                </a:extLst>
              </p:cNvPr>
              <p:cNvCxnSpPr>
                <a:cxnSpLocks/>
              </p:cNvCxnSpPr>
              <p:nvPr/>
            </p:nvCxnSpPr>
            <p:spPr>
              <a:xfrm>
                <a:off x="1028320" y="2031668"/>
                <a:ext cx="4686724" cy="0"/>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54B4AE7-892C-87FD-4BDD-D7596E9674B0}"/>
                  </a:ext>
                </a:extLst>
              </p:cNvPr>
              <p:cNvCxnSpPr>
                <a:cxnSpLocks/>
                <a:endCxn id="39" idx="0"/>
              </p:cNvCxnSpPr>
              <p:nvPr/>
            </p:nvCxnSpPr>
            <p:spPr>
              <a:xfrm>
                <a:off x="1028320" y="2032973"/>
                <a:ext cx="4427" cy="362334"/>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69" name="Straight Arrow Connector 68">
                <a:extLst>
                  <a:ext uri="{FF2B5EF4-FFF2-40B4-BE49-F238E27FC236}">
                    <a16:creationId xmlns:a16="http://schemas.microsoft.com/office/drawing/2014/main" id="{18CB3DD8-40C0-FB8F-F93D-AA0F7C6253A1}"/>
                  </a:ext>
                </a:extLst>
              </p:cNvPr>
              <p:cNvCxnSpPr>
                <a:cxnSpLocks/>
                <a:endCxn id="83" idx="0"/>
              </p:cNvCxnSpPr>
              <p:nvPr/>
            </p:nvCxnSpPr>
            <p:spPr>
              <a:xfrm>
                <a:off x="5707360" y="2039236"/>
                <a:ext cx="0" cy="349260"/>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70" name="Straight Arrow Connector 69">
                <a:extLst>
                  <a:ext uri="{FF2B5EF4-FFF2-40B4-BE49-F238E27FC236}">
                    <a16:creationId xmlns:a16="http://schemas.microsoft.com/office/drawing/2014/main" id="{3BD3E6D7-3EAF-6295-9329-836A6CDFEF44}"/>
                  </a:ext>
                </a:extLst>
              </p:cNvPr>
              <p:cNvCxnSpPr>
                <a:cxnSpLocks/>
                <a:endCxn id="89" idx="0"/>
              </p:cNvCxnSpPr>
              <p:nvPr/>
            </p:nvCxnSpPr>
            <p:spPr>
              <a:xfrm>
                <a:off x="3339752" y="2024101"/>
                <a:ext cx="6460" cy="358799"/>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71" name="Straight Arrow Connector 70">
                <a:extLst>
                  <a:ext uri="{FF2B5EF4-FFF2-40B4-BE49-F238E27FC236}">
                    <a16:creationId xmlns:a16="http://schemas.microsoft.com/office/drawing/2014/main" id="{EDA057DF-E190-BEE4-86DE-F5E91D423A01}"/>
                  </a:ext>
                </a:extLst>
              </p:cNvPr>
              <p:cNvCxnSpPr>
                <a:cxnSpLocks/>
                <a:endCxn id="95" idx="0"/>
              </p:cNvCxnSpPr>
              <p:nvPr/>
            </p:nvCxnSpPr>
            <p:spPr>
              <a:xfrm>
                <a:off x="2063612" y="2024101"/>
                <a:ext cx="1" cy="973036"/>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72" name="Straight Arrow Connector 71">
                <a:extLst>
                  <a:ext uri="{FF2B5EF4-FFF2-40B4-BE49-F238E27FC236}">
                    <a16:creationId xmlns:a16="http://schemas.microsoft.com/office/drawing/2014/main" id="{1E17DA5D-DBD0-CB21-B835-AFDBCA4E9319}"/>
                  </a:ext>
                </a:extLst>
              </p:cNvPr>
              <p:cNvCxnSpPr>
                <a:cxnSpLocks/>
                <a:endCxn id="86" idx="0"/>
              </p:cNvCxnSpPr>
              <p:nvPr/>
            </p:nvCxnSpPr>
            <p:spPr>
              <a:xfrm>
                <a:off x="4566290" y="2024101"/>
                <a:ext cx="8733" cy="973036"/>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73" name="Straight Connector 72">
                <a:extLst>
                  <a:ext uri="{FF2B5EF4-FFF2-40B4-BE49-F238E27FC236}">
                    <a16:creationId xmlns:a16="http://schemas.microsoft.com/office/drawing/2014/main" id="{68B7AAC9-00E2-97DE-7848-09BB6920558C}"/>
                  </a:ext>
                </a:extLst>
              </p:cNvPr>
              <p:cNvCxnSpPr>
                <a:cxnSpLocks/>
                <a:stCxn id="101" idx="2"/>
              </p:cNvCxnSpPr>
              <p:nvPr/>
            </p:nvCxnSpPr>
            <p:spPr>
              <a:xfrm>
                <a:off x="3346212" y="1753063"/>
                <a:ext cx="0" cy="271038"/>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5C3BBBF-A095-4868-FFBE-88D6D124013B}"/>
                  </a:ext>
                </a:extLst>
              </p:cNvPr>
              <p:cNvCxnSpPr>
                <a:cxnSpLocks/>
                <a:stCxn id="97" idx="2"/>
              </p:cNvCxnSpPr>
              <p:nvPr/>
            </p:nvCxnSpPr>
            <p:spPr>
              <a:xfrm>
                <a:off x="10681752" y="1754368"/>
                <a:ext cx="0" cy="269733"/>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E2AC221-3318-0011-9BEE-D94ECC45ACA6}"/>
                  </a:ext>
                </a:extLst>
              </p:cNvPr>
              <p:cNvCxnSpPr>
                <a:cxnSpLocks/>
              </p:cNvCxnSpPr>
              <p:nvPr/>
            </p:nvCxnSpPr>
            <p:spPr>
              <a:xfrm>
                <a:off x="8417461" y="2031668"/>
                <a:ext cx="2768464" cy="0"/>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325D2B1-9C67-244F-9946-83C25B3456B0}"/>
                  </a:ext>
                </a:extLst>
              </p:cNvPr>
              <p:cNvCxnSpPr>
                <a:cxnSpLocks/>
                <a:endCxn id="50" idx="0"/>
              </p:cNvCxnSpPr>
              <p:nvPr/>
            </p:nvCxnSpPr>
            <p:spPr>
              <a:xfrm>
                <a:off x="11185925" y="2024101"/>
                <a:ext cx="0" cy="371206"/>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77" name="Straight Arrow Connector 76">
                <a:extLst>
                  <a:ext uri="{FF2B5EF4-FFF2-40B4-BE49-F238E27FC236}">
                    <a16:creationId xmlns:a16="http://schemas.microsoft.com/office/drawing/2014/main" id="{A0C8F1E6-31CC-ABB3-A463-6E0F99C8F286}"/>
                  </a:ext>
                </a:extLst>
              </p:cNvPr>
              <p:cNvCxnSpPr>
                <a:cxnSpLocks/>
                <a:endCxn id="45" idx="0"/>
              </p:cNvCxnSpPr>
              <p:nvPr/>
            </p:nvCxnSpPr>
            <p:spPr>
              <a:xfrm>
                <a:off x="8417461" y="2039236"/>
                <a:ext cx="1" cy="356071"/>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78" name="Straight Arrow Connector 77">
                <a:extLst>
                  <a:ext uri="{FF2B5EF4-FFF2-40B4-BE49-F238E27FC236}">
                    <a16:creationId xmlns:a16="http://schemas.microsoft.com/office/drawing/2014/main" id="{3D3023CD-BA44-5F44-B3F9-36F08EEE4EB1}"/>
                  </a:ext>
                </a:extLst>
              </p:cNvPr>
              <p:cNvCxnSpPr>
                <a:cxnSpLocks/>
                <a:endCxn id="46" idx="0"/>
              </p:cNvCxnSpPr>
              <p:nvPr/>
            </p:nvCxnSpPr>
            <p:spPr>
              <a:xfrm>
                <a:off x="9847610" y="2039236"/>
                <a:ext cx="0" cy="997010"/>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pic>
            <p:nvPicPr>
              <p:cNvPr id="80" name="Picture 2" descr="Hot ">
                <a:extLst>
                  <a:ext uri="{FF2B5EF4-FFF2-40B4-BE49-F238E27FC236}">
                    <a16:creationId xmlns:a16="http://schemas.microsoft.com/office/drawing/2014/main" id="{E496119D-2B08-C598-7B5E-7833DA5B51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58879" y="3120363"/>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Downpour ">
                <a:extLst>
                  <a:ext uri="{FF2B5EF4-FFF2-40B4-BE49-F238E27FC236}">
                    <a16:creationId xmlns:a16="http://schemas.microsoft.com/office/drawing/2014/main" id="{5CC0297D-B399-9893-7112-8658A6A3B0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11287" y="2419946"/>
                <a:ext cx="366888" cy="366888"/>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a:extLst>
                <a:ext uri="{FF2B5EF4-FFF2-40B4-BE49-F238E27FC236}">
                  <a16:creationId xmlns:a16="http://schemas.microsoft.com/office/drawing/2014/main" id="{AEFD789C-71C5-F146-BCCD-1260AF6BA65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90991" y="5149956"/>
              <a:ext cx="320040" cy="320040"/>
            </a:xfrm>
            <a:prstGeom prst="rect">
              <a:avLst/>
            </a:prstGeom>
          </p:spPr>
        </p:pic>
        <p:pic>
          <p:nvPicPr>
            <p:cNvPr id="32" name="Picture 31">
              <a:extLst>
                <a:ext uri="{FF2B5EF4-FFF2-40B4-BE49-F238E27FC236}">
                  <a16:creationId xmlns:a16="http://schemas.microsoft.com/office/drawing/2014/main" id="{3896B363-C40A-E2C1-5DC3-BA2AE92CB2BD}"/>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647962" y="5179660"/>
              <a:ext cx="292608" cy="292608"/>
            </a:xfrm>
            <a:prstGeom prst="rect">
              <a:avLst/>
            </a:prstGeom>
          </p:spPr>
        </p:pic>
      </p:grpSp>
      <p:pic>
        <p:nvPicPr>
          <p:cNvPr id="108" name="Picture 107">
            <a:extLst>
              <a:ext uri="{FF2B5EF4-FFF2-40B4-BE49-F238E27FC236}">
                <a16:creationId xmlns:a16="http://schemas.microsoft.com/office/drawing/2014/main" id="{04BEC8B5-69F6-4402-8871-6BBFE59886F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pic>
        <p:nvPicPr>
          <p:cNvPr id="3" name="Picture 2">
            <a:extLst>
              <a:ext uri="{FF2B5EF4-FFF2-40B4-BE49-F238E27FC236}">
                <a16:creationId xmlns:a16="http://schemas.microsoft.com/office/drawing/2014/main" id="{C2BF5F51-0FDA-912F-7124-8AC990FFC3E7}"/>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136120" y="721543"/>
            <a:ext cx="9816506" cy="1993978"/>
          </a:xfrm>
          <a:prstGeom prst="rect">
            <a:avLst/>
          </a:prstGeom>
        </p:spPr>
      </p:pic>
      <p:sp>
        <p:nvSpPr>
          <p:cNvPr id="4" name="Rectangle: Rounded Corners 3">
            <a:extLst>
              <a:ext uri="{FF2B5EF4-FFF2-40B4-BE49-F238E27FC236}">
                <a16:creationId xmlns:a16="http://schemas.microsoft.com/office/drawing/2014/main" id="{6AF002CF-DFAB-0291-D1D5-06ABF27E6538}"/>
              </a:ext>
            </a:extLst>
          </p:cNvPr>
          <p:cNvSpPr/>
          <p:nvPr/>
        </p:nvSpPr>
        <p:spPr>
          <a:xfrm>
            <a:off x="524257" y="3909034"/>
            <a:ext cx="11315218" cy="675319"/>
          </a:xfrm>
          <a:prstGeom prst="roundRect">
            <a:avLst>
              <a:gd name="adj" fmla="val 15145"/>
            </a:avLst>
          </a:prstGeom>
          <a:noFill/>
          <a:ln w="6350">
            <a:solidFill>
              <a:srgbClr val="1F8297"/>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E5A7EFF-6815-2BDB-A167-C290606C7647}"/>
              </a:ext>
            </a:extLst>
          </p:cNvPr>
          <p:cNvSpPr txBox="1"/>
          <p:nvPr/>
        </p:nvSpPr>
        <p:spPr>
          <a:xfrm>
            <a:off x="190516" y="3664484"/>
            <a:ext cx="1116299" cy="246221"/>
          </a:xfrm>
          <a:prstGeom prst="rect">
            <a:avLst/>
          </a:prstGeom>
          <a:noFill/>
        </p:spPr>
        <p:txBody>
          <a:bodyPr wrap="square" rtlCol="0">
            <a:spAutoFit/>
          </a:bodyPr>
          <a:lstStyle/>
          <a:p>
            <a:r>
              <a:rPr lang="en-US" sz="1000" i="1" dirty="0">
                <a:latin typeface="Montserrat" pitchFamily="2" charset="0"/>
              </a:rPr>
              <a:t>Indicators</a:t>
            </a:r>
          </a:p>
        </p:txBody>
      </p:sp>
      <p:sp>
        <p:nvSpPr>
          <p:cNvPr id="6" name="Rectangle: Rounded Corners 5">
            <a:extLst>
              <a:ext uri="{FF2B5EF4-FFF2-40B4-BE49-F238E27FC236}">
                <a16:creationId xmlns:a16="http://schemas.microsoft.com/office/drawing/2014/main" id="{1C1382AD-AF41-A807-ED9E-963F5C56F2AC}"/>
              </a:ext>
            </a:extLst>
          </p:cNvPr>
          <p:cNvSpPr/>
          <p:nvPr/>
        </p:nvSpPr>
        <p:spPr>
          <a:xfrm>
            <a:off x="190516" y="5004561"/>
            <a:ext cx="11839564" cy="1436606"/>
          </a:xfrm>
          <a:prstGeom prst="roundRect">
            <a:avLst>
              <a:gd name="adj" fmla="val 8085"/>
            </a:avLst>
          </a:prstGeom>
          <a:noFill/>
          <a:ln w="6350">
            <a:solidFill>
              <a:srgbClr val="98C6CF"/>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0314A5-AA59-9F95-FDA0-E1BADA16D7F0}"/>
              </a:ext>
            </a:extLst>
          </p:cNvPr>
          <p:cNvSpPr txBox="1"/>
          <p:nvPr/>
        </p:nvSpPr>
        <p:spPr>
          <a:xfrm>
            <a:off x="61423" y="4779890"/>
            <a:ext cx="1468983" cy="230832"/>
          </a:xfrm>
          <a:prstGeom prst="rect">
            <a:avLst/>
          </a:prstGeom>
          <a:noFill/>
        </p:spPr>
        <p:txBody>
          <a:bodyPr wrap="square" rtlCol="0">
            <a:spAutoFit/>
          </a:bodyPr>
          <a:lstStyle/>
          <a:p>
            <a:r>
              <a:rPr lang="en-US" sz="900" i="1" dirty="0">
                <a:latin typeface="Montserrat" pitchFamily="2" charset="0"/>
              </a:rPr>
              <a:t>Sub-indicators</a:t>
            </a:r>
          </a:p>
        </p:txBody>
      </p:sp>
    </p:spTree>
    <p:extLst>
      <p:ext uri="{BB962C8B-B14F-4D97-AF65-F5344CB8AC3E}">
        <p14:creationId xmlns:p14="http://schemas.microsoft.com/office/powerpoint/2010/main" val="2499044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54860-1EAC-7B2B-F9F9-65AB3BC19C5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DF89454-9A13-C60E-B141-AFA5B0094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769" y="111937"/>
            <a:ext cx="945311" cy="318193"/>
          </a:xfrm>
          <a:prstGeom prst="rect">
            <a:avLst/>
          </a:prstGeom>
        </p:spPr>
      </p:pic>
      <p:sp>
        <p:nvSpPr>
          <p:cNvPr id="7" name="TextBox 6">
            <a:extLst>
              <a:ext uri="{FF2B5EF4-FFF2-40B4-BE49-F238E27FC236}">
                <a16:creationId xmlns:a16="http://schemas.microsoft.com/office/drawing/2014/main" id="{00A5CD4D-2767-173E-A039-8A0C11405A7B}"/>
              </a:ext>
            </a:extLst>
          </p:cNvPr>
          <p:cNvSpPr txBox="1"/>
          <p:nvPr/>
        </p:nvSpPr>
        <p:spPr>
          <a:xfrm>
            <a:off x="4530764" y="183739"/>
            <a:ext cx="3130473" cy="400110"/>
          </a:xfrm>
          <a:prstGeom prst="rect">
            <a:avLst/>
          </a:prstGeom>
          <a:noFill/>
        </p:spPr>
        <p:txBody>
          <a:bodyPr wrap="square" rtlCol="0">
            <a:spAutoFit/>
          </a:bodyPr>
          <a:lstStyle/>
          <a:p>
            <a:pPr algn="ctr"/>
            <a:r>
              <a:rPr lang="en-US" sz="2000" b="1" dirty="0">
                <a:solidFill>
                  <a:srgbClr val="208297"/>
                </a:solidFill>
                <a:latin typeface="Montserrat" pitchFamily="2" charset="0"/>
              </a:rPr>
              <a:t>SOCIETY</a:t>
            </a:r>
            <a:r>
              <a:rPr lang="en-US" sz="2000" b="1" dirty="0">
                <a:latin typeface="Montserrat" pitchFamily="2" charset="0"/>
              </a:rPr>
              <a:t> DIMENSION</a:t>
            </a:r>
          </a:p>
        </p:txBody>
      </p:sp>
      <p:pic>
        <p:nvPicPr>
          <p:cNvPr id="30" name="Graphic 29">
            <a:extLst>
              <a:ext uri="{FF2B5EF4-FFF2-40B4-BE49-F238E27FC236}">
                <a16:creationId xmlns:a16="http://schemas.microsoft.com/office/drawing/2014/main" id="{1D66420F-CB43-0EE7-F6F4-4E348F6E3799}"/>
              </a:ext>
            </a:extLst>
          </p:cNvPr>
          <p:cNvPicPr>
            <a:picLocks noChangeAspect="1"/>
          </p:cNvPicPr>
          <p:nvPr/>
        </p:nvPicPr>
        <p:blipFill>
          <a:blip r:embed="rId3">
            <a:extLst>
              <a:ext uri="{96DAC541-7B7A-43D3-8B79-37D633B846F1}">
                <asvg:svgBlip xmlns:asvg="http://schemas.microsoft.com/office/drawing/2016/SVG/main" r:embed="rId4"/>
              </a:ext>
            </a:extLst>
          </a:blip>
          <a:srcRect l="4616" t="8488" r="6968" b="10874"/>
          <a:stretch/>
        </p:blipFill>
        <p:spPr>
          <a:xfrm>
            <a:off x="1830632" y="2483707"/>
            <a:ext cx="8167955" cy="4374293"/>
          </a:xfrm>
          <a:prstGeom prst="rect">
            <a:avLst/>
          </a:prstGeom>
        </p:spPr>
      </p:pic>
      <p:sp>
        <p:nvSpPr>
          <p:cNvPr id="31" name="Rectangle 30">
            <a:extLst>
              <a:ext uri="{FF2B5EF4-FFF2-40B4-BE49-F238E27FC236}">
                <a16:creationId xmlns:a16="http://schemas.microsoft.com/office/drawing/2014/main" id="{0DB1CCA1-98DF-9CCA-117B-A7CF67978F11}"/>
              </a:ext>
            </a:extLst>
          </p:cNvPr>
          <p:cNvSpPr/>
          <p:nvPr/>
        </p:nvSpPr>
        <p:spPr>
          <a:xfrm>
            <a:off x="500010" y="2502282"/>
            <a:ext cx="10584759" cy="4355718"/>
          </a:xfrm>
          <a:prstGeom prst="rect">
            <a:avLst/>
          </a:prstGeom>
          <a:solidFill>
            <a:schemeClr val="lt1">
              <a:alpha val="89000"/>
            </a:schemeClr>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56D09435-66D3-3E76-D92F-893673F52C91}"/>
              </a:ext>
            </a:extLst>
          </p:cNvPr>
          <p:cNvGrpSpPr/>
          <p:nvPr/>
        </p:nvGrpSpPr>
        <p:grpSpPr>
          <a:xfrm>
            <a:off x="568567" y="2992136"/>
            <a:ext cx="11123423" cy="3167083"/>
            <a:chOff x="568567" y="2992136"/>
            <a:chExt cx="11123423" cy="3167083"/>
          </a:xfrm>
        </p:grpSpPr>
        <p:sp>
          <p:nvSpPr>
            <p:cNvPr id="34" name="Rectangle: Rounded Corners 33">
              <a:extLst>
                <a:ext uri="{FF2B5EF4-FFF2-40B4-BE49-F238E27FC236}">
                  <a16:creationId xmlns:a16="http://schemas.microsoft.com/office/drawing/2014/main" id="{AD81389D-D2E8-680E-DA88-0ECB1FA7D125}"/>
                </a:ext>
              </a:extLst>
            </p:cNvPr>
            <p:cNvSpPr/>
            <p:nvPr/>
          </p:nvSpPr>
          <p:spPr>
            <a:xfrm>
              <a:off x="4733836" y="2992136"/>
              <a:ext cx="2767431" cy="400110"/>
            </a:xfrm>
            <a:prstGeom prst="roundRect">
              <a:avLst>
                <a:gd name="adj" fmla="val 18313"/>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Montserrat" pitchFamily="2" charset="0"/>
                </a:rPr>
                <a:t>Society</a:t>
              </a:r>
            </a:p>
          </p:txBody>
        </p:sp>
        <p:sp>
          <p:nvSpPr>
            <p:cNvPr id="35" name="Rectangle: Rounded Corners 34">
              <a:extLst>
                <a:ext uri="{FF2B5EF4-FFF2-40B4-BE49-F238E27FC236}">
                  <a16:creationId xmlns:a16="http://schemas.microsoft.com/office/drawing/2014/main" id="{48906D0F-6607-9828-9AB9-3CA3D6258D9A}"/>
                </a:ext>
              </a:extLst>
            </p:cNvPr>
            <p:cNvSpPr/>
            <p:nvPr/>
          </p:nvSpPr>
          <p:spPr>
            <a:xfrm>
              <a:off x="568567" y="4045389"/>
              <a:ext cx="1522729"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City Planning</a:t>
              </a:r>
            </a:p>
          </p:txBody>
        </p:sp>
        <p:sp>
          <p:nvSpPr>
            <p:cNvPr id="36" name="Rectangle: Rounded Corners 35">
              <a:extLst>
                <a:ext uri="{FF2B5EF4-FFF2-40B4-BE49-F238E27FC236}">
                  <a16:creationId xmlns:a16="http://schemas.microsoft.com/office/drawing/2014/main" id="{090F83F5-4E08-C526-A529-E46DE2C06B6C}"/>
                </a:ext>
              </a:extLst>
            </p:cNvPr>
            <p:cNvSpPr/>
            <p:nvPr/>
          </p:nvSpPr>
          <p:spPr>
            <a:xfrm>
              <a:off x="3903442" y="4034490"/>
              <a:ext cx="2717888"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Employment Opportunities</a:t>
              </a:r>
            </a:p>
          </p:txBody>
        </p:sp>
        <p:sp>
          <p:nvSpPr>
            <p:cNvPr id="37" name="Rectangle: Rounded Corners 36">
              <a:extLst>
                <a:ext uri="{FF2B5EF4-FFF2-40B4-BE49-F238E27FC236}">
                  <a16:creationId xmlns:a16="http://schemas.microsoft.com/office/drawing/2014/main" id="{16ED66C0-6A28-8492-2575-6DB0BAA0FF6F}"/>
                </a:ext>
              </a:extLst>
            </p:cNvPr>
            <p:cNvSpPr/>
            <p:nvPr/>
          </p:nvSpPr>
          <p:spPr>
            <a:xfrm>
              <a:off x="2193413" y="4043459"/>
              <a:ext cx="1583525"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  Citizen Services</a:t>
              </a:r>
            </a:p>
          </p:txBody>
        </p:sp>
        <p:sp>
          <p:nvSpPr>
            <p:cNvPr id="38" name="Rectangle: Rounded Corners 37">
              <a:extLst>
                <a:ext uri="{FF2B5EF4-FFF2-40B4-BE49-F238E27FC236}">
                  <a16:creationId xmlns:a16="http://schemas.microsoft.com/office/drawing/2014/main" id="{751B9329-C95B-43FC-1C9D-C2CAEA7A020E}"/>
                </a:ext>
              </a:extLst>
            </p:cNvPr>
            <p:cNvSpPr/>
            <p:nvPr/>
          </p:nvSpPr>
          <p:spPr>
            <a:xfrm>
              <a:off x="6754344" y="4034490"/>
              <a:ext cx="2193349"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Cultural Preservation</a:t>
              </a:r>
            </a:p>
          </p:txBody>
        </p:sp>
        <p:sp>
          <p:nvSpPr>
            <p:cNvPr id="39" name="Rectangle: Rounded Corners 38">
              <a:extLst>
                <a:ext uri="{FF2B5EF4-FFF2-40B4-BE49-F238E27FC236}">
                  <a16:creationId xmlns:a16="http://schemas.microsoft.com/office/drawing/2014/main" id="{47F571FF-4D15-1DF3-BD3D-DDFDA658BFE1}"/>
                </a:ext>
              </a:extLst>
            </p:cNvPr>
            <p:cNvSpPr/>
            <p:nvPr/>
          </p:nvSpPr>
          <p:spPr>
            <a:xfrm>
              <a:off x="9080707" y="4034490"/>
              <a:ext cx="2611283"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Community Engagement &amp;  Holistic Well-Being</a:t>
              </a:r>
            </a:p>
          </p:txBody>
        </p:sp>
        <p:cxnSp>
          <p:nvCxnSpPr>
            <p:cNvPr id="40" name="Straight Arrow Connector 39">
              <a:extLst>
                <a:ext uri="{FF2B5EF4-FFF2-40B4-BE49-F238E27FC236}">
                  <a16:creationId xmlns:a16="http://schemas.microsoft.com/office/drawing/2014/main" id="{B5EF5000-FE70-1033-B169-13812F5898F7}"/>
                </a:ext>
              </a:extLst>
            </p:cNvPr>
            <p:cNvCxnSpPr>
              <a:cxnSpLocks/>
            </p:cNvCxnSpPr>
            <p:nvPr/>
          </p:nvCxnSpPr>
          <p:spPr>
            <a:xfrm>
              <a:off x="1272431" y="3662918"/>
              <a:ext cx="1" cy="374904"/>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9E3C9FC7-BC8A-294E-8C82-C5A152B38CB4}"/>
                </a:ext>
              </a:extLst>
            </p:cNvPr>
            <p:cNvCxnSpPr>
              <a:cxnSpLocks/>
              <a:endCxn id="37" idx="0"/>
            </p:cNvCxnSpPr>
            <p:nvPr/>
          </p:nvCxnSpPr>
          <p:spPr>
            <a:xfrm>
              <a:off x="2985176" y="3670583"/>
              <a:ext cx="0" cy="372876"/>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42" name="Straight Arrow Connector 41">
              <a:extLst>
                <a:ext uri="{FF2B5EF4-FFF2-40B4-BE49-F238E27FC236}">
                  <a16:creationId xmlns:a16="http://schemas.microsoft.com/office/drawing/2014/main" id="{ACDDDCFB-D149-BECB-E2BE-19293D1D6F31}"/>
                </a:ext>
              </a:extLst>
            </p:cNvPr>
            <p:cNvCxnSpPr>
              <a:cxnSpLocks/>
              <a:endCxn id="36" idx="0"/>
            </p:cNvCxnSpPr>
            <p:nvPr/>
          </p:nvCxnSpPr>
          <p:spPr>
            <a:xfrm>
              <a:off x="5262386" y="3661614"/>
              <a:ext cx="0" cy="372876"/>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44" name="Straight Arrow Connector 43">
              <a:extLst>
                <a:ext uri="{FF2B5EF4-FFF2-40B4-BE49-F238E27FC236}">
                  <a16:creationId xmlns:a16="http://schemas.microsoft.com/office/drawing/2014/main" id="{BF7B8927-1248-49E4-5CEB-054E22C92929}"/>
                </a:ext>
              </a:extLst>
            </p:cNvPr>
            <p:cNvCxnSpPr>
              <a:cxnSpLocks/>
              <a:endCxn id="38" idx="0"/>
            </p:cNvCxnSpPr>
            <p:nvPr/>
          </p:nvCxnSpPr>
          <p:spPr>
            <a:xfrm>
              <a:off x="7851018" y="3660311"/>
              <a:ext cx="1" cy="374179"/>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45" name="Straight Arrow Connector 44">
              <a:extLst>
                <a:ext uri="{FF2B5EF4-FFF2-40B4-BE49-F238E27FC236}">
                  <a16:creationId xmlns:a16="http://schemas.microsoft.com/office/drawing/2014/main" id="{BC262749-A5D6-34BF-6DDA-2205E5AB99CC}"/>
                </a:ext>
              </a:extLst>
            </p:cNvPr>
            <p:cNvCxnSpPr>
              <a:cxnSpLocks/>
              <a:endCxn id="39" idx="0"/>
            </p:cNvCxnSpPr>
            <p:nvPr/>
          </p:nvCxnSpPr>
          <p:spPr>
            <a:xfrm flipH="1">
              <a:off x="10386349" y="3660311"/>
              <a:ext cx="2578" cy="374179"/>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46" name="Straight Connector 45">
              <a:extLst>
                <a:ext uri="{FF2B5EF4-FFF2-40B4-BE49-F238E27FC236}">
                  <a16:creationId xmlns:a16="http://schemas.microsoft.com/office/drawing/2014/main" id="{D80976B6-D39D-5FF6-AE14-BA613DD9FAD7}"/>
                </a:ext>
              </a:extLst>
            </p:cNvPr>
            <p:cNvCxnSpPr>
              <a:cxnSpLocks/>
            </p:cNvCxnSpPr>
            <p:nvPr/>
          </p:nvCxnSpPr>
          <p:spPr>
            <a:xfrm>
              <a:off x="1268083" y="3661614"/>
              <a:ext cx="9125712" cy="0"/>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0F9F1BD-1BE6-1C99-1542-34ED5B67C194}"/>
                </a:ext>
              </a:extLst>
            </p:cNvPr>
            <p:cNvCxnSpPr>
              <a:stCxn id="34" idx="2"/>
            </p:cNvCxnSpPr>
            <p:nvPr/>
          </p:nvCxnSpPr>
          <p:spPr>
            <a:xfrm flipH="1">
              <a:off x="6117551" y="3392246"/>
              <a:ext cx="1" cy="270672"/>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9847EB-98AA-F16C-CCB0-DAC46A621363}"/>
                </a:ext>
              </a:extLst>
            </p:cNvPr>
            <p:cNvCxnSpPr>
              <a:cxnSpLocks/>
              <a:stCxn id="37" idx="2"/>
            </p:cNvCxnSpPr>
            <p:nvPr/>
          </p:nvCxnSpPr>
          <p:spPr>
            <a:xfrm>
              <a:off x="2985176" y="4484439"/>
              <a:ext cx="0" cy="268331"/>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B52C0FC1-EAA1-D9B6-6BE1-464330E18C1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4527" y="4128719"/>
              <a:ext cx="274320" cy="274320"/>
            </a:xfrm>
            <a:prstGeom prst="rect">
              <a:avLst/>
            </a:prstGeom>
          </p:spPr>
        </p:pic>
        <p:pic>
          <p:nvPicPr>
            <p:cNvPr id="52" name="Picture 51">
              <a:extLst>
                <a:ext uri="{FF2B5EF4-FFF2-40B4-BE49-F238E27FC236}">
                  <a16:creationId xmlns:a16="http://schemas.microsoft.com/office/drawing/2014/main" id="{3D14EB4A-0E31-5A4E-DF47-A6B5BE93D24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07736" y="4116515"/>
              <a:ext cx="256032" cy="256032"/>
            </a:xfrm>
            <a:prstGeom prst="rect">
              <a:avLst/>
            </a:prstGeom>
          </p:spPr>
        </p:pic>
        <p:pic>
          <p:nvPicPr>
            <p:cNvPr id="53" name="Picture 52">
              <a:extLst>
                <a:ext uri="{FF2B5EF4-FFF2-40B4-BE49-F238E27FC236}">
                  <a16:creationId xmlns:a16="http://schemas.microsoft.com/office/drawing/2014/main" id="{A6F97659-82A1-A7EC-B079-D221E252FD6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36694" y="4123370"/>
              <a:ext cx="274320" cy="274320"/>
            </a:xfrm>
            <a:prstGeom prst="rect">
              <a:avLst/>
            </a:prstGeom>
          </p:spPr>
        </p:pic>
        <p:pic>
          <p:nvPicPr>
            <p:cNvPr id="54" name="Picture 53">
              <a:extLst>
                <a:ext uri="{FF2B5EF4-FFF2-40B4-BE49-F238E27FC236}">
                  <a16:creationId xmlns:a16="http://schemas.microsoft.com/office/drawing/2014/main" id="{F79F507A-5E30-7693-868E-F04D5660707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868473" y="4123244"/>
              <a:ext cx="274320" cy="274320"/>
            </a:xfrm>
            <a:prstGeom prst="rect">
              <a:avLst/>
            </a:prstGeom>
          </p:spPr>
        </p:pic>
        <p:pic>
          <p:nvPicPr>
            <p:cNvPr id="55" name="Picture 54">
              <a:extLst>
                <a:ext uri="{FF2B5EF4-FFF2-40B4-BE49-F238E27FC236}">
                  <a16:creationId xmlns:a16="http://schemas.microsoft.com/office/drawing/2014/main" id="{81FA175E-8B29-9237-9A78-4EE76FB62A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66314" y="4123244"/>
              <a:ext cx="274320" cy="274320"/>
            </a:xfrm>
            <a:prstGeom prst="rect">
              <a:avLst/>
            </a:prstGeom>
          </p:spPr>
        </p:pic>
        <p:grpSp>
          <p:nvGrpSpPr>
            <p:cNvPr id="57" name="Group 56">
              <a:extLst>
                <a:ext uri="{FF2B5EF4-FFF2-40B4-BE49-F238E27FC236}">
                  <a16:creationId xmlns:a16="http://schemas.microsoft.com/office/drawing/2014/main" id="{043A3AD2-7E48-692E-7477-680981DAD4F0}"/>
                </a:ext>
              </a:extLst>
            </p:cNvPr>
            <p:cNvGrpSpPr/>
            <p:nvPr/>
          </p:nvGrpSpPr>
          <p:grpSpPr>
            <a:xfrm>
              <a:off x="794648" y="4745203"/>
              <a:ext cx="5140271" cy="1414016"/>
              <a:chOff x="774100" y="4745203"/>
              <a:chExt cx="5140271" cy="1414016"/>
            </a:xfrm>
          </p:grpSpPr>
          <p:sp>
            <p:nvSpPr>
              <p:cNvPr id="58" name="Rectangle: Rounded Corners 57">
                <a:extLst>
                  <a:ext uri="{FF2B5EF4-FFF2-40B4-BE49-F238E27FC236}">
                    <a16:creationId xmlns:a16="http://schemas.microsoft.com/office/drawing/2014/main" id="{6B33CA67-263F-6808-1775-1263FA849960}"/>
                  </a:ext>
                </a:extLst>
              </p:cNvPr>
              <p:cNvSpPr/>
              <p:nvPr/>
            </p:nvSpPr>
            <p:spPr>
              <a:xfrm>
                <a:off x="774100" y="5107851"/>
                <a:ext cx="1456373"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Healthcare</a:t>
                </a:r>
              </a:p>
            </p:txBody>
          </p:sp>
          <p:sp>
            <p:nvSpPr>
              <p:cNvPr id="59" name="Rectangle: Rounded Corners 58">
                <a:extLst>
                  <a:ext uri="{FF2B5EF4-FFF2-40B4-BE49-F238E27FC236}">
                    <a16:creationId xmlns:a16="http://schemas.microsoft.com/office/drawing/2014/main" id="{2B0A13CE-B7B7-DEDE-362C-3F317E392AB3}"/>
                  </a:ext>
                </a:extLst>
              </p:cNvPr>
              <p:cNvSpPr/>
              <p:nvPr/>
            </p:nvSpPr>
            <p:spPr>
              <a:xfrm>
                <a:off x="1913856" y="5699233"/>
                <a:ext cx="1456374"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Education</a:t>
                </a:r>
              </a:p>
            </p:txBody>
          </p:sp>
          <p:sp>
            <p:nvSpPr>
              <p:cNvPr id="60" name="Rectangle: Rounded Corners 59">
                <a:extLst>
                  <a:ext uri="{FF2B5EF4-FFF2-40B4-BE49-F238E27FC236}">
                    <a16:creationId xmlns:a16="http://schemas.microsoft.com/office/drawing/2014/main" id="{A7A7811B-58F7-20EA-9DC9-4C2A7394FCD5}"/>
                  </a:ext>
                </a:extLst>
              </p:cNvPr>
              <p:cNvSpPr/>
              <p:nvPr/>
            </p:nvSpPr>
            <p:spPr>
              <a:xfrm>
                <a:off x="3181270" y="5104002"/>
                <a:ext cx="1456375"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Transport</a:t>
                </a:r>
              </a:p>
            </p:txBody>
          </p:sp>
          <p:sp>
            <p:nvSpPr>
              <p:cNvPr id="61" name="Rectangle: Rounded Corners 60">
                <a:extLst>
                  <a:ext uri="{FF2B5EF4-FFF2-40B4-BE49-F238E27FC236}">
                    <a16:creationId xmlns:a16="http://schemas.microsoft.com/office/drawing/2014/main" id="{090088DB-9695-1E4D-1798-1DDA7036196F}"/>
                  </a:ext>
                </a:extLst>
              </p:cNvPr>
              <p:cNvSpPr/>
              <p:nvPr/>
            </p:nvSpPr>
            <p:spPr>
              <a:xfrm>
                <a:off x="4275265" y="5718239"/>
                <a:ext cx="1639106"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Public Safety</a:t>
                </a:r>
              </a:p>
            </p:txBody>
          </p:sp>
          <p:cxnSp>
            <p:nvCxnSpPr>
              <p:cNvPr id="62" name="Straight Connector 61">
                <a:extLst>
                  <a:ext uri="{FF2B5EF4-FFF2-40B4-BE49-F238E27FC236}">
                    <a16:creationId xmlns:a16="http://schemas.microsoft.com/office/drawing/2014/main" id="{A679E5A8-31F6-305A-AFE7-F21BBA628578}"/>
                  </a:ext>
                </a:extLst>
              </p:cNvPr>
              <p:cNvCxnSpPr>
                <a:cxnSpLocks/>
              </p:cNvCxnSpPr>
              <p:nvPr/>
            </p:nvCxnSpPr>
            <p:spPr>
              <a:xfrm>
                <a:off x="1507019" y="4752770"/>
                <a:ext cx="3566160" cy="0"/>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70FC662-63F5-DF20-AA5A-8C79B83DC014}"/>
                  </a:ext>
                </a:extLst>
              </p:cNvPr>
              <p:cNvCxnSpPr>
                <a:cxnSpLocks/>
                <a:endCxn id="58" idx="0"/>
              </p:cNvCxnSpPr>
              <p:nvPr/>
            </p:nvCxnSpPr>
            <p:spPr>
              <a:xfrm>
                <a:off x="1502287" y="4745203"/>
                <a:ext cx="0" cy="362648"/>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64" name="Straight Arrow Connector 63">
                <a:extLst>
                  <a:ext uri="{FF2B5EF4-FFF2-40B4-BE49-F238E27FC236}">
                    <a16:creationId xmlns:a16="http://schemas.microsoft.com/office/drawing/2014/main" id="{183B2E40-F051-61B4-099C-A98E0E2FDFD3}"/>
                  </a:ext>
                </a:extLst>
              </p:cNvPr>
              <p:cNvCxnSpPr>
                <a:cxnSpLocks/>
                <a:endCxn id="60" idx="0"/>
              </p:cNvCxnSpPr>
              <p:nvPr/>
            </p:nvCxnSpPr>
            <p:spPr>
              <a:xfrm>
                <a:off x="3903369" y="4752770"/>
                <a:ext cx="6089" cy="351232"/>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65" name="Straight Arrow Connector 64">
                <a:extLst>
                  <a:ext uri="{FF2B5EF4-FFF2-40B4-BE49-F238E27FC236}">
                    <a16:creationId xmlns:a16="http://schemas.microsoft.com/office/drawing/2014/main" id="{99AE7558-1DC8-76AD-8435-67B6B85D1B4E}"/>
                  </a:ext>
                </a:extLst>
              </p:cNvPr>
              <p:cNvCxnSpPr>
                <a:cxnSpLocks/>
                <a:endCxn id="59" idx="0"/>
              </p:cNvCxnSpPr>
              <p:nvPr/>
            </p:nvCxnSpPr>
            <p:spPr>
              <a:xfrm>
                <a:off x="2642043" y="4752770"/>
                <a:ext cx="0" cy="946463"/>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66" name="Straight Arrow Connector 65">
                <a:extLst>
                  <a:ext uri="{FF2B5EF4-FFF2-40B4-BE49-F238E27FC236}">
                    <a16:creationId xmlns:a16="http://schemas.microsoft.com/office/drawing/2014/main" id="{29C7FC5F-1B21-209C-E64E-A8521C919881}"/>
                  </a:ext>
                </a:extLst>
              </p:cNvPr>
              <p:cNvCxnSpPr>
                <a:cxnSpLocks/>
                <a:endCxn id="61" idx="0"/>
              </p:cNvCxnSpPr>
              <p:nvPr/>
            </p:nvCxnSpPr>
            <p:spPr>
              <a:xfrm>
                <a:off x="5094818" y="4745203"/>
                <a:ext cx="0" cy="973036"/>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pic>
            <p:nvPicPr>
              <p:cNvPr id="67" name="Picture 66">
                <a:extLst>
                  <a:ext uri="{FF2B5EF4-FFF2-40B4-BE49-F238E27FC236}">
                    <a16:creationId xmlns:a16="http://schemas.microsoft.com/office/drawing/2014/main" id="{D8E58EAE-3FE7-2E22-EEC8-C419167F0BC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48712" y="5187332"/>
                <a:ext cx="274320" cy="274320"/>
              </a:xfrm>
              <a:prstGeom prst="rect">
                <a:avLst/>
              </a:prstGeom>
            </p:spPr>
          </p:pic>
          <p:pic>
            <p:nvPicPr>
              <p:cNvPr id="68" name="Picture 67">
                <a:extLst>
                  <a:ext uri="{FF2B5EF4-FFF2-40B4-BE49-F238E27FC236}">
                    <a16:creationId xmlns:a16="http://schemas.microsoft.com/office/drawing/2014/main" id="{AE1A6061-272D-E89C-4B95-7275F664809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063623" y="5762015"/>
                <a:ext cx="292608" cy="292608"/>
              </a:xfrm>
              <a:prstGeom prst="rect">
                <a:avLst/>
              </a:prstGeom>
            </p:spPr>
          </p:pic>
          <p:pic>
            <p:nvPicPr>
              <p:cNvPr id="69" name="Picture 68">
                <a:extLst>
                  <a:ext uri="{FF2B5EF4-FFF2-40B4-BE49-F238E27FC236}">
                    <a16:creationId xmlns:a16="http://schemas.microsoft.com/office/drawing/2014/main" id="{92097230-41A7-D3EF-3E37-E78F9169A07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350659" y="5146236"/>
                <a:ext cx="292608" cy="292608"/>
              </a:xfrm>
              <a:prstGeom prst="rect">
                <a:avLst/>
              </a:prstGeom>
            </p:spPr>
          </p:pic>
          <p:pic>
            <p:nvPicPr>
              <p:cNvPr id="70" name="Picture 69">
                <a:extLst>
                  <a:ext uri="{FF2B5EF4-FFF2-40B4-BE49-F238E27FC236}">
                    <a16:creationId xmlns:a16="http://schemas.microsoft.com/office/drawing/2014/main" id="{71A18D2B-AFA4-048D-C0EF-F81957CE597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441228" y="5773419"/>
                <a:ext cx="292608" cy="292608"/>
              </a:xfrm>
              <a:prstGeom prst="rect">
                <a:avLst/>
              </a:prstGeom>
            </p:spPr>
          </p:pic>
        </p:grpSp>
      </p:grpSp>
      <p:pic>
        <p:nvPicPr>
          <p:cNvPr id="71" name="Picture 70">
            <a:extLst>
              <a:ext uri="{FF2B5EF4-FFF2-40B4-BE49-F238E27FC236}">
                <a16:creationId xmlns:a16="http://schemas.microsoft.com/office/drawing/2014/main" id="{63E0E21F-82D9-E837-A197-009CF70B94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pic>
        <p:nvPicPr>
          <p:cNvPr id="5" name="Picture 4">
            <a:extLst>
              <a:ext uri="{FF2B5EF4-FFF2-40B4-BE49-F238E27FC236}">
                <a16:creationId xmlns:a16="http://schemas.microsoft.com/office/drawing/2014/main" id="{F15D460D-8A1A-5913-A02A-CCD1754564B4}"/>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158836" y="814052"/>
            <a:ext cx="9826278" cy="1993978"/>
          </a:xfrm>
          <a:prstGeom prst="rect">
            <a:avLst/>
          </a:prstGeom>
        </p:spPr>
      </p:pic>
      <p:sp>
        <p:nvSpPr>
          <p:cNvPr id="6" name="Rectangle: Rounded Corners 5">
            <a:extLst>
              <a:ext uri="{FF2B5EF4-FFF2-40B4-BE49-F238E27FC236}">
                <a16:creationId xmlns:a16="http://schemas.microsoft.com/office/drawing/2014/main" id="{89884535-19CA-E282-D63A-0AF9E208A788}"/>
              </a:ext>
            </a:extLst>
          </p:cNvPr>
          <p:cNvSpPr/>
          <p:nvPr/>
        </p:nvSpPr>
        <p:spPr>
          <a:xfrm>
            <a:off x="483161" y="3909034"/>
            <a:ext cx="11315218" cy="675319"/>
          </a:xfrm>
          <a:prstGeom prst="roundRect">
            <a:avLst>
              <a:gd name="adj" fmla="val 15145"/>
            </a:avLst>
          </a:prstGeom>
          <a:noFill/>
          <a:ln w="6350">
            <a:solidFill>
              <a:srgbClr val="1F8297"/>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E493D8F-D85D-FFEA-3433-F5D2750B42F2}"/>
              </a:ext>
            </a:extLst>
          </p:cNvPr>
          <p:cNvSpPr txBox="1"/>
          <p:nvPr/>
        </p:nvSpPr>
        <p:spPr>
          <a:xfrm>
            <a:off x="190516" y="3664484"/>
            <a:ext cx="1116299" cy="246221"/>
          </a:xfrm>
          <a:prstGeom prst="rect">
            <a:avLst/>
          </a:prstGeom>
          <a:noFill/>
        </p:spPr>
        <p:txBody>
          <a:bodyPr wrap="square" rtlCol="0">
            <a:spAutoFit/>
          </a:bodyPr>
          <a:lstStyle/>
          <a:p>
            <a:r>
              <a:rPr lang="en-US" sz="1000" i="1" dirty="0">
                <a:latin typeface="Montserrat" pitchFamily="2" charset="0"/>
              </a:rPr>
              <a:t>Indicators</a:t>
            </a:r>
          </a:p>
        </p:txBody>
      </p:sp>
      <p:sp>
        <p:nvSpPr>
          <p:cNvPr id="9" name="Rectangle: Rounded Corners 8">
            <a:extLst>
              <a:ext uri="{FF2B5EF4-FFF2-40B4-BE49-F238E27FC236}">
                <a16:creationId xmlns:a16="http://schemas.microsoft.com/office/drawing/2014/main" id="{7851CC00-6888-6486-4EE0-8EEEABFDA093}"/>
              </a:ext>
            </a:extLst>
          </p:cNvPr>
          <p:cNvSpPr/>
          <p:nvPr/>
        </p:nvSpPr>
        <p:spPr>
          <a:xfrm>
            <a:off x="500010" y="5004561"/>
            <a:ext cx="5705581" cy="1212722"/>
          </a:xfrm>
          <a:prstGeom prst="roundRect">
            <a:avLst>
              <a:gd name="adj" fmla="val 8085"/>
            </a:avLst>
          </a:prstGeom>
          <a:noFill/>
          <a:ln w="6350">
            <a:solidFill>
              <a:srgbClr val="98C6CF"/>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E728FC7-41FB-86FA-1E3F-F42DABE466D9}"/>
              </a:ext>
            </a:extLst>
          </p:cNvPr>
          <p:cNvSpPr txBox="1"/>
          <p:nvPr/>
        </p:nvSpPr>
        <p:spPr>
          <a:xfrm>
            <a:off x="61423" y="4779890"/>
            <a:ext cx="1468983" cy="230832"/>
          </a:xfrm>
          <a:prstGeom prst="rect">
            <a:avLst/>
          </a:prstGeom>
          <a:noFill/>
        </p:spPr>
        <p:txBody>
          <a:bodyPr wrap="square" rtlCol="0">
            <a:spAutoFit/>
          </a:bodyPr>
          <a:lstStyle/>
          <a:p>
            <a:r>
              <a:rPr lang="en-US" sz="900" i="1" dirty="0">
                <a:latin typeface="Montserrat" pitchFamily="2" charset="0"/>
              </a:rPr>
              <a:t>Sub-indicators</a:t>
            </a:r>
          </a:p>
        </p:txBody>
      </p:sp>
    </p:spTree>
    <p:extLst>
      <p:ext uri="{BB962C8B-B14F-4D97-AF65-F5344CB8AC3E}">
        <p14:creationId xmlns:p14="http://schemas.microsoft.com/office/powerpoint/2010/main" val="2182390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6B8AB-2E3A-0F62-1758-3BAC8B4BBAA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D1C0B50-224D-7EB8-A73A-B9558EEA5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769" y="111937"/>
            <a:ext cx="945311" cy="318193"/>
          </a:xfrm>
          <a:prstGeom prst="rect">
            <a:avLst/>
          </a:prstGeom>
        </p:spPr>
      </p:pic>
      <p:sp>
        <p:nvSpPr>
          <p:cNvPr id="7" name="TextBox 6">
            <a:extLst>
              <a:ext uri="{FF2B5EF4-FFF2-40B4-BE49-F238E27FC236}">
                <a16:creationId xmlns:a16="http://schemas.microsoft.com/office/drawing/2014/main" id="{E2DF7CA7-D097-E51F-474D-45A5054EAA96}"/>
              </a:ext>
            </a:extLst>
          </p:cNvPr>
          <p:cNvSpPr txBox="1"/>
          <p:nvPr/>
        </p:nvSpPr>
        <p:spPr>
          <a:xfrm>
            <a:off x="3950497" y="183739"/>
            <a:ext cx="4291007" cy="400110"/>
          </a:xfrm>
          <a:prstGeom prst="rect">
            <a:avLst/>
          </a:prstGeom>
          <a:noFill/>
        </p:spPr>
        <p:txBody>
          <a:bodyPr wrap="square" rtlCol="0">
            <a:spAutoFit/>
          </a:bodyPr>
          <a:lstStyle/>
          <a:p>
            <a:pPr algn="ctr"/>
            <a:r>
              <a:rPr lang="en-US" sz="2000" b="1" dirty="0">
                <a:solidFill>
                  <a:srgbClr val="208297"/>
                </a:solidFill>
                <a:latin typeface="Montserrat" pitchFamily="2" charset="0"/>
              </a:rPr>
              <a:t>ADMINISTRATION</a:t>
            </a:r>
            <a:r>
              <a:rPr lang="en-US" sz="2000" b="1" dirty="0">
                <a:latin typeface="Montserrat" pitchFamily="2" charset="0"/>
              </a:rPr>
              <a:t> DIMENSION</a:t>
            </a:r>
          </a:p>
        </p:txBody>
      </p:sp>
      <p:pic>
        <p:nvPicPr>
          <p:cNvPr id="6" name="Graphic 5">
            <a:extLst>
              <a:ext uri="{FF2B5EF4-FFF2-40B4-BE49-F238E27FC236}">
                <a16:creationId xmlns:a16="http://schemas.microsoft.com/office/drawing/2014/main" id="{0B18B3D0-124C-DC91-84B6-877027F1ED42}"/>
              </a:ext>
            </a:extLst>
          </p:cNvPr>
          <p:cNvPicPr>
            <a:picLocks noChangeAspect="1"/>
          </p:cNvPicPr>
          <p:nvPr/>
        </p:nvPicPr>
        <p:blipFill>
          <a:blip r:embed="rId3">
            <a:extLst>
              <a:ext uri="{96DAC541-7B7A-43D3-8B79-37D633B846F1}">
                <asvg:svgBlip xmlns:asvg="http://schemas.microsoft.com/office/drawing/2016/SVG/main" r:embed="rId4"/>
              </a:ext>
            </a:extLst>
          </a:blip>
          <a:srcRect l="4065" t="15160" r="5951" b="22228"/>
          <a:stretch/>
        </p:blipFill>
        <p:spPr>
          <a:xfrm>
            <a:off x="536269" y="2932316"/>
            <a:ext cx="11119462" cy="3184988"/>
          </a:xfrm>
          <a:prstGeom prst="rect">
            <a:avLst/>
          </a:prstGeom>
        </p:spPr>
      </p:pic>
      <p:sp>
        <p:nvSpPr>
          <p:cNvPr id="9" name="Rectangle 8">
            <a:extLst>
              <a:ext uri="{FF2B5EF4-FFF2-40B4-BE49-F238E27FC236}">
                <a16:creationId xmlns:a16="http://schemas.microsoft.com/office/drawing/2014/main" id="{40DD69FC-5C5B-FB7D-CBBD-46A4864EB5B1}"/>
              </a:ext>
            </a:extLst>
          </p:cNvPr>
          <p:cNvSpPr/>
          <p:nvPr/>
        </p:nvSpPr>
        <p:spPr>
          <a:xfrm>
            <a:off x="390417" y="2619910"/>
            <a:ext cx="11496783" cy="3893906"/>
          </a:xfrm>
          <a:prstGeom prst="rect">
            <a:avLst/>
          </a:prstGeom>
          <a:solidFill>
            <a:schemeClr val="bg1">
              <a:alpha val="90000"/>
            </a:schemeClr>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D82CE90-88CC-02C7-DAC4-2780C0A5A073}"/>
              </a:ext>
            </a:extLst>
          </p:cNvPr>
          <p:cNvGrpSpPr/>
          <p:nvPr/>
        </p:nvGrpSpPr>
        <p:grpSpPr>
          <a:xfrm>
            <a:off x="264280" y="2992136"/>
            <a:ext cx="11515942" cy="2667812"/>
            <a:chOff x="264280" y="2992136"/>
            <a:chExt cx="11515942" cy="2667812"/>
          </a:xfrm>
        </p:grpSpPr>
        <p:sp>
          <p:nvSpPr>
            <p:cNvPr id="11" name="Rectangle: Rounded Corners 10">
              <a:extLst>
                <a:ext uri="{FF2B5EF4-FFF2-40B4-BE49-F238E27FC236}">
                  <a16:creationId xmlns:a16="http://schemas.microsoft.com/office/drawing/2014/main" id="{A742B6FA-1E51-17CD-3EB8-7796E53254C1}"/>
                </a:ext>
              </a:extLst>
            </p:cNvPr>
            <p:cNvSpPr/>
            <p:nvPr/>
          </p:nvSpPr>
          <p:spPr>
            <a:xfrm>
              <a:off x="4733836" y="2992136"/>
              <a:ext cx="2767431" cy="400110"/>
            </a:xfrm>
            <a:prstGeom prst="roundRect">
              <a:avLst>
                <a:gd name="adj" fmla="val 18313"/>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Montserrat" pitchFamily="2" charset="0"/>
                </a:rPr>
                <a:t>Administration</a:t>
              </a:r>
            </a:p>
          </p:txBody>
        </p:sp>
        <p:sp>
          <p:nvSpPr>
            <p:cNvPr id="12" name="Rectangle: Rounded Corners 11">
              <a:extLst>
                <a:ext uri="{FF2B5EF4-FFF2-40B4-BE49-F238E27FC236}">
                  <a16:creationId xmlns:a16="http://schemas.microsoft.com/office/drawing/2014/main" id="{C22C0B55-F7F0-0338-1BB0-BCE962CB71B4}"/>
                </a:ext>
              </a:extLst>
            </p:cNvPr>
            <p:cNvSpPr/>
            <p:nvPr/>
          </p:nvSpPr>
          <p:spPr>
            <a:xfrm>
              <a:off x="1228498" y="4049347"/>
              <a:ext cx="2984348"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Transparency &amp; Accountability</a:t>
              </a:r>
            </a:p>
          </p:txBody>
        </p:sp>
        <p:sp>
          <p:nvSpPr>
            <p:cNvPr id="13" name="Rectangle: Rounded Corners 12">
              <a:extLst>
                <a:ext uri="{FF2B5EF4-FFF2-40B4-BE49-F238E27FC236}">
                  <a16:creationId xmlns:a16="http://schemas.microsoft.com/office/drawing/2014/main" id="{3AF544B4-F2E4-4187-98CB-F641E8FB2D53}"/>
                </a:ext>
              </a:extLst>
            </p:cNvPr>
            <p:cNvSpPr/>
            <p:nvPr/>
          </p:nvSpPr>
          <p:spPr>
            <a:xfrm>
              <a:off x="9390141" y="4044882"/>
              <a:ext cx="2390081"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Disaster Management</a:t>
              </a:r>
            </a:p>
          </p:txBody>
        </p:sp>
        <p:cxnSp>
          <p:nvCxnSpPr>
            <p:cNvPr id="14" name="Straight Arrow Connector 13">
              <a:extLst>
                <a:ext uri="{FF2B5EF4-FFF2-40B4-BE49-F238E27FC236}">
                  <a16:creationId xmlns:a16="http://schemas.microsoft.com/office/drawing/2014/main" id="{14552C32-04B4-D65D-B3D2-A540A715131F}"/>
                </a:ext>
              </a:extLst>
            </p:cNvPr>
            <p:cNvCxnSpPr>
              <a:cxnSpLocks/>
              <a:endCxn id="12" idx="0"/>
            </p:cNvCxnSpPr>
            <p:nvPr/>
          </p:nvCxnSpPr>
          <p:spPr>
            <a:xfrm flipH="1">
              <a:off x="2720672" y="3666811"/>
              <a:ext cx="3257" cy="382536"/>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E2664946-BF96-AC2D-C40D-524462F74DF1}"/>
                </a:ext>
              </a:extLst>
            </p:cNvPr>
            <p:cNvCxnSpPr>
              <a:cxnSpLocks/>
              <a:endCxn id="13" idx="0"/>
            </p:cNvCxnSpPr>
            <p:nvPr/>
          </p:nvCxnSpPr>
          <p:spPr>
            <a:xfrm>
              <a:off x="10585182" y="3666811"/>
              <a:ext cx="0" cy="378071"/>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17" name="Straight Connector 16">
              <a:extLst>
                <a:ext uri="{FF2B5EF4-FFF2-40B4-BE49-F238E27FC236}">
                  <a16:creationId xmlns:a16="http://schemas.microsoft.com/office/drawing/2014/main" id="{1CE4F736-BC69-CCDB-53E3-D15795E2BAE4}"/>
                </a:ext>
              </a:extLst>
            </p:cNvPr>
            <p:cNvCxnSpPr>
              <a:cxnSpLocks/>
            </p:cNvCxnSpPr>
            <p:nvPr/>
          </p:nvCxnSpPr>
          <p:spPr>
            <a:xfrm>
              <a:off x="2723373" y="3662918"/>
              <a:ext cx="7863840" cy="0"/>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66D6137-B087-6BB8-376B-044B608FB610}"/>
                </a:ext>
              </a:extLst>
            </p:cNvPr>
            <p:cNvCxnSpPr>
              <a:stCxn id="11" idx="2"/>
            </p:cNvCxnSpPr>
            <p:nvPr/>
          </p:nvCxnSpPr>
          <p:spPr>
            <a:xfrm flipH="1">
              <a:off x="6117551" y="3392246"/>
              <a:ext cx="1" cy="270672"/>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4F2B07B8-4676-1887-B9A0-F951C50C2E42}"/>
                </a:ext>
              </a:extLst>
            </p:cNvPr>
            <p:cNvSpPr/>
            <p:nvPr/>
          </p:nvSpPr>
          <p:spPr>
            <a:xfrm>
              <a:off x="6356164" y="4047264"/>
              <a:ext cx="2222219" cy="440980"/>
            </a:xfrm>
            <a:prstGeom prst="roundRect">
              <a:avLst>
                <a:gd name="adj" fmla="val 15054"/>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Ethical Leadership</a:t>
              </a:r>
            </a:p>
          </p:txBody>
        </p:sp>
        <p:cxnSp>
          <p:nvCxnSpPr>
            <p:cNvPr id="31" name="Straight Arrow Connector 30">
              <a:extLst>
                <a:ext uri="{FF2B5EF4-FFF2-40B4-BE49-F238E27FC236}">
                  <a16:creationId xmlns:a16="http://schemas.microsoft.com/office/drawing/2014/main" id="{E8F6DF87-C373-D685-ECF3-DD7B277FFEB7}"/>
                </a:ext>
              </a:extLst>
            </p:cNvPr>
            <p:cNvCxnSpPr>
              <a:cxnSpLocks/>
              <a:endCxn id="30" idx="0"/>
            </p:cNvCxnSpPr>
            <p:nvPr/>
          </p:nvCxnSpPr>
          <p:spPr>
            <a:xfrm>
              <a:off x="7467274" y="3662918"/>
              <a:ext cx="0" cy="384346"/>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sp>
          <p:nvSpPr>
            <p:cNvPr id="32" name="Rectangle: Rounded Corners 31">
              <a:extLst>
                <a:ext uri="{FF2B5EF4-FFF2-40B4-BE49-F238E27FC236}">
                  <a16:creationId xmlns:a16="http://schemas.microsoft.com/office/drawing/2014/main" id="{2BF25C6C-AE66-C9EE-D48F-D19C321C453C}"/>
                </a:ext>
              </a:extLst>
            </p:cNvPr>
            <p:cNvSpPr/>
            <p:nvPr/>
          </p:nvSpPr>
          <p:spPr>
            <a:xfrm>
              <a:off x="5718949" y="5218968"/>
              <a:ext cx="1716608"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Anti-corruption</a:t>
              </a:r>
            </a:p>
          </p:txBody>
        </p:sp>
        <p:sp>
          <p:nvSpPr>
            <p:cNvPr id="33" name="Rectangle: Rounded Corners 32">
              <a:extLst>
                <a:ext uri="{FF2B5EF4-FFF2-40B4-BE49-F238E27FC236}">
                  <a16:creationId xmlns:a16="http://schemas.microsoft.com/office/drawing/2014/main" id="{C915481A-D2C7-5377-F431-B33F4B08178C}"/>
                </a:ext>
              </a:extLst>
            </p:cNvPr>
            <p:cNvSpPr/>
            <p:nvPr/>
          </p:nvSpPr>
          <p:spPr>
            <a:xfrm>
              <a:off x="7768360" y="5218968"/>
              <a:ext cx="1682390"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Citizen Rights</a:t>
              </a:r>
            </a:p>
          </p:txBody>
        </p:sp>
        <p:cxnSp>
          <p:nvCxnSpPr>
            <p:cNvPr id="34" name="Straight Connector 33">
              <a:extLst>
                <a:ext uri="{FF2B5EF4-FFF2-40B4-BE49-F238E27FC236}">
                  <a16:creationId xmlns:a16="http://schemas.microsoft.com/office/drawing/2014/main" id="{D6D7379F-1318-D8EE-75D0-83AF664DEC1E}"/>
                </a:ext>
              </a:extLst>
            </p:cNvPr>
            <p:cNvCxnSpPr>
              <a:cxnSpLocks/>
            </p:cNvCxnSpPr>
            <p:nvPr/>
          </p:nvCxnSpPr>
          <p:spPr>
            <a:xfrm>
              <a:off x="6571501" y="4855323"/>
              <a:ext cx="2029968" cy="0"/>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46B1C38-BC9F-52C7-B936-6D18DD982AC5}"/>
                </a:ext>
              </a:extLst>
            </p:cNvPr>
            <p:cNvCxnSpPr>
              <a:cxnSpLocks/>
              <a:endCxn id="33" idx="0"/>
            </p:cNvCxnSpPr>
            <p:nvPr/>
          </p:nvCxnSpPr>
          <p:spPr>
            <a:xfrm>
              <a:off x="8609555" y="4855323"/>
              <a:ext cx="0" cy="363645"/>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EC54E983-32DA-A90C-9D9A-67C7C74CEDD5}"/>
                </a:ext>
              </a:extLst>
            </p:cNvPr>
            <p:cNvCxnSpPr>
              <a:cxnSpLocks/>
              <a:endCxn id="32" idx="0"/>
            </p:cNvCxnSpPr>
            <p:nvPr/>
          </p:nvCxnSpPr>
          <p:spPr>
            <a:xfrm>
              <a:off x="6577253" y="4842130"/>
              <a:ext cx="0" cy="376838"/>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sp>
          <p:nvSpPr>
            <p:cNvPr id="37" name="Rectangle: Rounded Corners 36">
              <a:extLst>
                <a:ext uri="{FF2B5EF4-FFF2-40B4-BE49-F238E27FC236}">
                  <a16:creationId xmlns:a16="http://schemas.microsoft.com/office/drawing/2014/main" id="{843F416F-D069-B810-3D38-A7AE7805E64F}"/>
                </a:ext>
              </a:extLst>
            </p:cNvPr>
            <p:cNvSpPr/>
            <p:nvPr/>
          </p:nvSpPr>
          <p:spPr>
            <a:xfrm>
              <a:off x="264280" y="5218968"/>
              <a:ext cx="2369159"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Government Schemes</a:t>
              </a:r>
            </a:p>
          </p:txBody>
        </p:sp>
        <p:sp>
          <p:nvSpPr>
            <p:cNvPr id="38" name="Rectangle: Rounded Corners 37">
              <a:extLst>
                <a:ext uri="{FF2B5EF4-FFF2-40B4-BE49-F238E27FC236}">
                  <a16:creationId xmlns:a16="http://schemas.microsoft.com/office/drawing/2014/main" id="{7158F2FD-E35A-E4DF-9969-3F12651BDE30}"/>
                </a:ext>
              </a:extLst>
            </p:cNvPr>
            <p:cNvSpPr/>
            <p:nvPr/>
          </p:nvSpPr>
          <p:spPr>
            <a:xfrm>
              <a:off x="2723929" y="5218968"/>
              <a:ext cx="2453135" cy="440980"/>
            </a:xfrm>
            <a:prstGeom prst="roundRect">
              <a:avLst>
                <a:gd name="adj" fmla="val 15054"/>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lumMod val="95000"/>
                      <a:lumOff val="5000"/>
                    </a:schemeClr>
                  </a:solidFill>
                  <a:latin typeface="Montserrat" pitchFamily="2" charset="0"/>
                </a:rPr>
                <a:t>Budget and Expenditure</a:t>
              </a:r>
            </a:p>
          </p:txBody>
        </p:sp>
        <p:cxnSp>
          <p:nvCxnSpPr>
            <p:cNvPr id="39" name="Straight Connector 38">
              <a:extLst>
                <a:ext uri="{FF2B5EF4-FFF2-40B4-BE49-F238E27FC236}">
                  <a16:creationId xmlns:a16="http://schemas.microsoft.com/office/drawing/2014/main" id="{7BDDA59B-3D88-D394-CF84-349E9D740AFC}"/>
                </a:ext>
              </a:extLst>
            </p:cNvPr>
            <p:cNvCxnSpPr>
              <a:cxnSpLocks/>
            </p:cNvCxnSpPr>
            <p:nvPr/>
          </p:nvCxnSpPr>
          <p:spPr>
            <a:xfrm>
              <a:off x="1439811" y="4855323"/>
              <a:ext cx="2514600" cy="0"/>
            </a:xfrm>
            <a:prstGeom prst="line">
              <a:avLst/>
            </a:prstGeom>
            <a:ln w="19050">
              <a:solidFill>
                <a:srgbClr val="208297"/>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D46ABE-AFA5-3853-A953-331859847A08}"/>
                </a:ext>
              </a:extLst>
            </p:cNvPr>
            <p:cNvCxnSpPr>
              <a:cxnSpLocks/>
              <a:endCxn id="38" idx="0"/>
            </p:cNvCxnSpPr>
            <p:nvPr/>
          </p:nvCxnSpPr>
          <p:spPr>
            <a:xfrm>
              <a:off x="3950497" y="4855323"/>
              <a:ext cx="0" cy="363645"/>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16048021-950B-A0A5-F94E-DC9FD06885FC}"/>
                </a:ext>
              </a:extLst>
            </p:cNvPr>
            <p:cNvCxnSpPr>
              <a:cxnSpLocks/>
              <a:endCxn id="37" idx="0"/>
            </p:cNvCxnSpPr>
            <p:nvPr/>
          </p:nvCxnSpPr>
          <p:spPr>
            <a:xfrm>
              <a:off x="1448860" y="4862897"/>
              <a:ext cx="0" cy="356071"/>
            </a:xfrm>
            <a:prstGeom prst="straightConnector1">
              <a:avLst/>
            </a:prstGeom>
            <a:ln w="19050">
              <a:solidFill>
                <a:srgbClr val="208297"/>
              </a:solidFill>
              <a:tailEnd type="triangle"/>
            </a:ln>
          </p:spPr>
          <p:style>
            <a:lnRef idx="1">
              <a:schemeClr val="accent3"/>
            </a:lnRef>
            <a:fillRef idx="0">
              <a:schemeClr val="accent3"/>
            </a:fillRef>
            <a:effectRef idx="0">
              <a:schemeClr val="accent3"/>
            </a:effectRef>
            <a:fontRef idx="minor">
              <a:schemeClr val="tx1"/>
            </a:fontRef>
          </p:style>
        </p:cxnSp>
        <p:cxnSp>
          <p:nvCxnSpPr>
            <p:cNvPr id="42" name="Straight Arrow Connector 41">
              <a:extLst>
                <a:ext uri="{FF2B5EF4-FFF2-40B4-BE49-F238E27FC236}">
                  <a16:creationId xmlns:a16="http://schemas.microsoft.com/office/drawing/2014/main" id="{8217C057-DA4D-2661-3DAD-CFD8FB4E1556}"/>
                </a:ext>
              </a:extLst>
            </p:cNvPr>
            <p:cNvCxnSpPr>
              <a:cxnSpLocks/>
            </p:cNvCxnSpPr>
            <p:nvPr/>
          </p:nvCxnSpPr>
          <p:spPr>
            <a:xfrm flipH="1">
              <a:off x="2695483" y="4488244"/>
              <a:ext cx="3257" cy="382536"/>
            </a:xfrm>
            <a:prstGeom prst="straightConnector1">
              <a:avLst/>
            </a:prstGeom>
            <a:ln w="19050">
              <a:solidFill>
                <a:srgbClr val="208297"/>
              </a:solidFill>
              <a:tailEnd type="none"/>
            </a:ln>
          </p:spPr>
          <p:style>
            <a:lnRef idx="1">
              <a:schemeClr val="accent3"/>
            </a:lnRef>
            <a:fillRef idx="0">
              <a:schemeClr val="accent3"/>
            </a:fillRef>
            <a:effectRef idx="0">
              <a:schemeClr val="accent3"/>
            </a:effectRef>
            <a:fontRef idx="minor">
              <a:schemeClr val="tx1"/>
            </a:fontRef>
          </p:style>
        </p:cxnSp>
        <p:cxnSp>
          <p:nvCxnSpPr>
            <p:cNvPr id="43" name="Straight Arrow Connector 42">
              <a:extLst>
                <a:ext uri="{FF2B5EF4-FFF2-40B4-BE49-F238E27FC236}">
                  <a16:creationId xmlns:a16="http://schemas.microsoft.com/office/drawing/2014/main" id="{C43BDEBA-7428-8695-E927-42C42EE5659C}"/>
                </a:ext>
              </a:extLst>
            </p:cNvPr>
            <p:cNvCxnSpPr>
              <a:cxnSpLocks/>
            </p:cNvCxnSpPr>
            <p:nvPr/>
          </p:nvCxnSpPr>
          <p:spPr>
            <a:xfrm flipH="1">
              <a:off x="7584857" y="4476008"/>
              <a:ext cx="3257" cy="382536"/>
            </a:xfrm>
            <a:prstGeom prst="straightConnector1">
              <a:avLst/>
            </a:prstGeom>
            <a:ln w="19050">
              <a:solidFill>
                <a:srgbClr val="208297"/>
              </a:solidFill>
              <a:tailEnd type="none"/>
            </a:ln>
          </p:spPr>
          <p:style>
            <a:lnRef idx="1">
              <a:schemeClr val="accent3"/>
            </a:lnRef>
            <a:fillRef idx="0">
              <a:schemeClr val="accent3"/>
            </a:fillRef>
            <a:effectRef idx="0">
              <a:schemeClr val="accent3"/>
            </a:effectRef>
            <a:fontRef idx="minor">
              <a:schemeClr val="tx1"/>
            </a:fontRef>
          </p:style>
        </p:cxnSp>
        <p:pic>
          <p:nvPicPr>
            <p:cNvPr id="44" name="Picture 43">
              <a:extLst>
                <a:ext uri="{FF2B5EF4-FFF2-40B4-BE49-F238E27FC236}">
                  <a16:creationId xmlns:a16="http://schemas.microsoft.com/office/drawing/2014/main" id="{4C7CE115-49C8-E1B6-A27D-1DA027E2A0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52795" y="4116775"/>
              <a:ext cx="292608" cy="292608"/>
            </a:xfrm>
            <a:prstGeom prst="rect">
              <a:avLst/>
            </a:prstGeom>
          </p:spPr>
        </p:pic>
        <p:pic>
          <p:nvPicPr>
            <p:cNvPr id="45" name="Picture 44">
              <a:extLst>
                <a:ext uri="{FF2B5EF4-FFF2-40B4-BE49-F238E27FC236}">
                  <a16:creationId xmlns:a16="http://schemas.microsoft.com/office/drawing/2014/main" id="{B359433F-9D3F-D387-A0BA-32B1CF874D0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90417" y="5279438"/>
              <a:ext cx="320040" cy="320040"/>
            </a:xfrm>
            <a:prstGeom prst="rect">
              <a:avLst/>
            </a:prstGeom>
          </p:spPr>
        </p:pic>
        <p:pic>
          <p:nvPicPr>
            <p:cNvPr id="46" name="Picture 45">
              <a:extLst>
                <a:ext uri="{FF2B5EF4-FFF2-40B4-BE49-F238E27FC236}">
                  <a16:creationId xmlns:a16="http://schemas.microsoft.com/office/drawing/2014/main" id="{EC2E24D5-2C62-C344-4AC7-4461D5EC7D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04587" y="5280533"/>
              <a:ext cx="274320" cy="274320"/>
            </a:xfrm>
            <a:prstGeom prst="rect">
              <a:avLst/>
            </a:prstGeom>
          </p:spPr>
        </p:pic>
        <p:pic>
          <p:nvPicPr>
            <p:cNvPr id="47" name="Picture 46">
              <a:extLst>
                <a:ext uri="{FF2B5EF4-FFF2-40B4-BE49-F238E27FC236}">
                  <a16:creationId xmlns:a16="http://schemas.microsoft.com/office/drawing/2014/main" id="{52AD314D-8EF0-AE49-5750-61B5D0AC69B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751936" y="5283230"/>
              <a:ext cx="320040" cy="320040"/>
            </a:xfrm>
            <a:prstGeom prst="rect">
              <a:avLst/>
            </a:prstGeom>
          </p:spPr>
        </p:pic>
        <p:pic>
          <p:nvPicPr>
            <p:cNvPr id="48" name="Picture 47">
              <a:extLst>
                <a:ext uri="{FF2B5EF4-FFF2-40B4-BE49-F238E27FC236}">
                  <a16:creationId xmlns:a16="http://schemas.microsoft.com/office/drawing/2014/main" id="{8DB2161B-41B9-89AE-68B8-BB21DADD590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854250" y="5314110"/>
              <a:ext cx="274320" cy="274320"/>
            </a:xfrm>
            <a:prstGeom prst="rect">
              <a:avLst/>
            </a:prstGeom>
          </p:spPr>
        </p:pic>
        <p:pic>
          <p:nvPicPr>
            <p:cNvPr id="51" name="Picture 50">
              <a:extLst>
                <a:ext uri="{FF2B5EF4-FFF2-40B4-BE49-F238E27FC236}">
                  <a16:creationId xmlns:a16="http://schemas.microsoft.com/office/drawing/2014/main" id="{5C41A533-4F44-C0ED-58FA-5FAB48CAB3E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557259" y="4133539"/>
              <a:ext cx="274320" cy="274320"/>
            </a:xfrm>
            <a:prstGeom prst="rect">
              <a:avLst/>
            </a:prstGeom>
          </p:spPr>
        </p:pic>
        <p:pic>
          <p:nvPicPr>
            <p:cNvPr id="55" name="Picture 54">
              <a:extLst>
                <a:ext uri="{FF2B5EF4-FFF2-40B4-BE49-F238E27FC236}">
                  <a16:creationId xmlns:a16="http://schemas.microsoft.com/office/drawing/2014/main" id="{F9050F34-7EA8-3980-748C-CE31ED9B7A2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473308" y="4070478"/>
              <a:ext cx="365760" cy="365760"/>
            </a:xfrm>
            <a:prstGeom prst="rect">
              <a:avLst/>
            </a:prstGeom>
          </p:spPr>
        </p:pic>
      </p:grpSp>
      <p:pic>
        <p:nvPicPr>
          <p:cNvPr id="56" name="Picture 55">
            <a:extLst>
              <a:ext uri="{FF2B5EF4-FFF2-40B4-BE49-F238E27FC236}">
                <a16:creationId xmlns:a16="http://schemas.microsoft.com/office/drawing/2014/main" id="{A486C3B5-26C5-0CB6-950E-B98B7F8BA2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pic>
        <p:nvPicPr>
          <p:cNvPr id="4" name="Picture 3">
            <a:extLst>
              <a:ext uri="{FF2B5EF4-FFF2-40B4-BE49-F238E27FC236}">
                <a16:creationId xmlns:a16="http://schemas.microsoft.com/office/drawing/2014/main" id="{C048232D-6F8A-451F-F239-96DCA84CE8F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3414" y="814052"/>
            <a:ext cx="10197123" cy="1993978"/>
          </a:xfrm>
          <a:prstGeom prst="rect">
            <a:avLst/>
          </a:prstGeom>
        </p:spPr>
      </p:pic>
      <p:sp>
        <p:nvSpPr>
          <p:cNvPr id="5" name="Rectangle: Rounded Corners 4">
            <a:extLst>
              <a:ext uri="{FF2B5EF4-FFF2-40B4-BE49-F238E27FC236}">
                <a16:creationId xmlns:a16="http://schemas.microsoft.com/office/drawing/2014/main" id="{487C9B97-A738-5934-28FD-86D48E9CAF76}"/>
              </a:ext>
            </a:extLst>
          </p:cNvPr>
          <p:cNvSpPr/>
          <p:nvPr/>
        </p:nvSpPr>
        <p:spPr>
          <a:xfrm>
            <a:off x="1086428" y="3909034"/>
            <a:ext cx="10866061" cy="675319"/>
          </a:xfrm>
          <a:prstGeom prst="roundRect">
            <a:avLst>
              <a:gd name="adj" fmla="val 15145"/>
            </a:avLst>
          </a:prstGeom>
          <a:noFill/>
          <a:ln w="6350">
            <a:solidFill>
              <a:srgbClr val="1F8297"/>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481C671-8877-E45B-BCA7-639DFBF9BA1D}"/>
              </a:ext>
            </a:extLst>
          </p:cNvPr>
          <p:cNvSpPr txBox="1"/>
          <p:nvPr/>
        </p:nvSpPr>
        <p:spPr>
          <a:xfrm>
            <a:off x="190516" y="3664484"/>
            <a:ext cx="1116299" cy="246221"/>
          </a:xfrm>
          <a:prstGeom prst="rect">
            <a:avLst/>
          </a:prstGeom>
          <a:noFill/>
        </p:spPr>
        <p:txBody>
          <a:bodyPr wrap="square" rtlCol="0">
            <a:spAutoFit/>
          </a:bodyPr>
          <a:lstStyle/>
          <a:p>
            <a:r>
              <a:rPr lang="en-US" sz="1000" i="1" dirty="0">
                <a:latin typeface="Montserrat" pitchFamily="2" charset="0"/>
              </a:rPr>
              <a:t>Indicators</a:t>
            </a:r>
          </a:p>
        </p:txBody>
      </p:sp>
      <p:sp>
        <p:nvSpPr>
          <p:cNvPr id="18" name="Rectangle: Rounded Corners 17">
            <a:extLst>
              <a:ext uri="{FF2B5EF4-FFF2-40B4-BE49-F238E27FC236}">
                <a16:creationId xmlns:a16="http://schemas.microsoft.com/office/drawing/2014/main" id="{2A0898DB-F248-9E04-A425-82E5871E8DDB}"/>
              </a:ext>
            </a:extLst>
          </p:cNvPr>
          <p:cNvSpPr/>
          <p:nvPr/>
        </p:nvSpPr>
        <p:spPr>
          <a:xfrm>
            <a:off x="190516" y="5086155"/>
            <a:ext cx="9366743" cy="728813"/>
          </a:xfrm>
          <a:prstGeom prst="roundRect">
            <a:avLst>
              <a:gd name="adj" fmla="val 8085"/>
            </a:avLst>
          </a:prstGeom>
          <a:noFill/>
          <a:ln w="6350">
            <a:solidFill>
              <a:srgbClr val="98C6CF"/>
            </a:solidFill>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7A63093-4438-5A9B-5A37-F0DD152F0F6A}"/>
              </a:ext>
            </a:extLst>
          </p:cNvPr>
          <p:cNvSpPr txBox="1"/>
          <p:nvPr/>
        </p:nvSpPr>
        <p:spPr>
          <a:xfrm>
            <a:off x="61423" y="4779890"/>
            <a:ext cx="1468983" cy="230832"/>
          </a:xfrm>
          <a:prstGeom prst="rect">
            <a:avLst/>
          </a:prstGeom>
          <a:noFill/>
        </p:spPr>
        <p:txBody>
          <a:bodyPr wrap="square" rtlCol="0">
            <a:spAutoFit/>
          </a:bodyPr>
          <a:lstStyle/>
          <a:p>
            <a:r>
              <a:rPr lang="en-US" sz="900" i="1" dirty="0">
                <a:latin typeface="Montserrat" pitchFamily="2" charset="0"/>
              </a:rPr>
              <a:t>Sub-indicators</a:t>
            </a:r>
          </a:p>
        </p:txBody>
      </p:sp>
    </p:spTree>
    <p:extLst>
      <p:ext uri="{BB962C8B-B14F-4D97-AF65-F5344CB8AC3E}">
        <p14:creationId xmlns:p14="http://schemas.microsoft.com/office/powerpoint/2010/main" val="289430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FEE6B2-609C-7D7C-5D7D-526794BA09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03621" y="1181527"/>
            <a:ext cx="4454026" cy="4833991"/>
          </a:xfrm>
          <a:prstGeom prst="rect">
            <a:avLst/>
          </a:prstGeom>
        </p:spPr>
      </p:pic>
      <p:sp>
        <p:nvSpPr>
          <p:cNvPr id="6" name="TextBox 5">
            <a:extLst>
              <a:ext uri="{FF2B5EF4-FFF2-40B4-BE49-F238E27FC236}">
                <a16:creationId xmlns:a16="http://schemas.microsoft.com/office/drawing/2014/main" id="{BE3C6890-5534-A259-60B3-04958C64E268}"/>
              </a:ext>
            </a:extLst>
          </p:cNvPr>
          <p:cNvSpPr txBox="1"/>
          <p:nvPr/>
        </p:nvSpPr>
        <p:spPr>
          <a:xfrm>
            <a:off x="2354061" y="206928"/>
            <a:ext cx="7483879" cy="492443"/>
          </a:xfrm>
          <a:prstGeom prst="rect">
            <a:avLst/>
          </a:prstGeom>
          <a:noFill/>
        </p:spPr>
        <p:txBody>
          <a:bodyPr wrap="square" rtlCol="0">
            <a:spAutoFit/>
          </a:bodyPr>
          <a:lstStyle/>
          <a:p>
            <a:pPr algn="ctr"/>
            <a:r>
              <a:rPr lang="en-US" sz="2600" b="1" dirty="0">
                <a:solidFill>
                  <a:srgbClr val="208297"/>
                </a:solidFill>
                <a:latin typeface="Montserrat" pitchFamily="2" charset="0"/>
              </a:rPr>
              <a:t>WAY </a:t>
            </a:r>
            <a:r>
              <a:rPr lang="en-US" sz="2600" b="1" dirty="0">
                <a:latin typeface="Montserrat" pitchFamily="2" charset="0"/>
              </a:rPr>
              <a:t>FORWARD</a:t>
            </a:r>
            <a:endParaRPr lang="en-US" sz="2200" b="1" dirty="0">
              <a:latin typeface="Montserrat" pitchFamily="2" charset="0"/>
            </a:endParaRPr>
          </a:p>
        </p:txBody>
      </p:sp>
      <p:sp>
        <p:nvSpPr>
          <p:cNvPr id="7" name="Rectangle: Rounded Corners 6">
            <a:extLst>
              <a:ext uri="{FF2B5EF4-FFF2-40B4-BE49-F238E27FC236}">
                <a16:creationId xmlns:a16="http://schemas.microsoft.com/office/drawing/2014/main" id="{494A4E73-1069-3F90-5701-8611D454E640}"/>
              </a:ext>
            </a:extLst>
          </p:cNvPr>
          <p:cNvSpPr/>
          <p:nvPr/>
        </p:nvSpPr>
        <p:spPr>
          <a:xfrm>
            <a:off x="315583" y="1181527"/>
            <a:ext cx="6578378" cy="1099336"/>
          </a:xfrm>
          <a:prstGeom prst="roundRect">
            <a:avLst>
              <a:gd name="adj" fmla="val 3470"/>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Montserrat" pitchFamily="2" charset="0"/>
              </a:rPr>
              <a:t>The </a:t>
            </a:r>
            <a:r>
              <a:rPr lang="en-US" sz="1400" b="1" dirty="0">
                <a:solidFill>
                  <a:schemeClr val="tx1"/>
                </a:solidFill>
                <a:latin typeface="Montserrat" pitchFamily="2" charset="0"/>
              </a:rPr>
              <a:t>City Sustainability Index (CSI) </a:t>
            </a:r>
            <a:r>
              <a:rPr lang="en-US" sz="1400" dirty="0">
                <a:solidFill>
                  <a:schemeClr val="tx1"/>
                </a:solidFill>
                <a:latin typeface="Montserrat" pitchFamily="2" charset="0"/>
              </a:rPr>
              <a:t>will continue to drive sustainable urban development by fostering data-driven solutions that are tailored to each city's unique context, ensuring a resilient and inclusive future for all.</a:t>
            </a:r>
          </a:p>
        </p:txBody>
      </p:sp>
      <p:sp>
        <p:nvSpPr>
          <p:cNvPr id="8" name="Rectangle 7">
            <a:extLst>
              <a:ext uri="{FF2B5EF4-FFF2-40B4-BE49-F238E27FC236}">
                <a16:creationId xmlns:a16="http://schemas.microsoft.com/office/drawing/2014/main" id="{D108CBC9-3E27-0D4E-4419-EC7C06C57EA8}"/>
              </a:ext>
            </a:extLst>
          </p:cNvPr>
          <p:cNvSpPr/>
          <p:nvPr/>
        </p:nvSpPr>
        <p:spPr>
          <a:xfrm>
            <a:off x="558816" y="3211686"/>
            <a:ext cx="36576" cy="2651760"/>
          </a:xfrm>
          <a:prstGeom prst="rect">
            <a:avLst/>
          </a:prstGeom>
          <a:solidFill>
            <a:srgbClr val="98C6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Oval 8">
            <a:extLst>
              <a:ext uri="{FF2B5EF4-FFF2-40B4-BE49-F238E27FC236}">
                <a16:creationId xmlns:a16="http://schemas.microsoft.com/office/drawing/2014/main" id="{C9E50537-4CFF-3217-86F4-18F1211B95BC}"/>
              </a:ext>
            </a:extLst>
          </p:cNvPr>
          <p:cNvSpPr/>
          <p:nvPr/>
        </p:nvSpPr>
        <p:spPr>
          <a:xfrm>
            <a:off x="467555" y="3105562"/>
            <a:ext cx="219456" cy="219456"/>
          </a:xfrm>
          <a:prstGeom prst="ellipse">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F1A1F0D0-73B6-54E5-E2F8-621206ADC26F}"/>
              </a:ext>
            </a:extLst>
          </p:cNvPr>
          <p:cNvSpPr/>
          <p:nvPr/>
        </p:nvSpPr>
        <p:spPr>
          <a:xfrm>
            <a:off x="467555" y="4009331"/>
            <a:ext cx="219456" cy="219456"/>
          </a:xfrm>
          <a:prstGeom prst="ellipse">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 name="Oval 10">
            <a:extLst>
              <a:ext uri="{FF2B5EF4-FFF2-40B4-BE49-F238E27FC236}">
                <a16:creationId xmlns:a16="http://schemas.microsoft.com/office/drawing/2014/main" id="{E3417F9E-BC38-6B5B-6BD1-E190BDE34E36}"/>
              </a:ext>
            </a:extLst>
          </p:cNvPr>
          <p:cNvSpPr/>
          <p:nvPr/>
        </p:nvSpPr>
        <p:spPr>
          <a:xfrm>
            <a:off x="467555" y="5761904"/>
            <a:ext cx="219456" cy="219456"/>
          </a:xfrm>
          <a:prstGeom prst="ellipse">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TextBox 14">
            <a:extLst>
              <a:ext uri="{FF2B5EF4-FFF2-40B4-BE49-F238E27FC236}">
                <a16:creationId xmlns:a16="http://schemas.microsoft.com/office/drawing/2014/main" id="{AF7EFD69-15FB-4DB4-ED37-64ED88154C50}"/>
              </a:ext>
            </a:extLst>
          </p:cNvPr>
          <p:cNvSpPr txBox="1"/>
          <p:nvPr/>
        </p:nvSpPr>
        <p:spPr>
          <a:xfrm>
            <a:off x="1036266" y="3018381"/>
            <a:ext cx="5246669" cy="461665"/>
          </a:xfrm>
          <a:prstGeom prst="rect">
            <a:avLst/>
          </a:prstGeom>
          <a:noFill/>
        </p:spPr>
        <p:txBody>
          <a:bodyPr wrap="square" rtlCol="0">
            <a:spAutoFit/>
          </a:bodyPr>
          <a:lstStyle/>
          <a:p>
            <a:r>
              <a:rPr lang="en-US" sz="1200" dirty="0">
                <a:latin typeface="Montserrat" pitchFamily="2" charset="0"/>
              </a:rPr>
              <a:t>Empower cities with actionable insights to achieve SDGs and improve ESG performance.</a:t>
            </a:r>
          </a:p>
        </p:txBody>
      </p:sp>
      <p:sp>
        <p:nvSpPr>
          <p:cNvPr id="16" name="TextBox 15">
            <a:extLst>
              <a:ext uri="{FF2B5EF4-FFF2-40B4-BE49-F238E27FC236}">
                <a16:creationId xmlns:a16="http://schemas.microsoft.com/office/drawing/2014/main" id="{47A1832B-B0A0-9576-55F8-21A8EE57753F}"/>
              </a:ext>
            </a:extLst>
          </p:cNvPr>
          <p:cNvSpPr txBox="1"/>
          <p:nvPr/>
        </p:nvSpPr>
        <p:spPr>
          <a:xfrm>
            <a:off x="1036266" y="3888227"/>
            <a:ext cx="5246669" cy="461665"/>
          </a:xfrm>
          <a:prstGeom prst="rect">
            <a:avLst/>
          </a:prstGeom>
          <a:noFill/>
        </p:spPr>
        <p:txBody>
          <a:bodyPr wrap="square" rtlCol="0">
            <a:spAutoFit/>
          </a:bodyPr>
          <a:lstStyle/>
          <a:p>
            <a:r>
              <a:rPr lang="en-US" sz="1200" dirty="0">
                <a:latin typeface="Montserrat" pitchFamily="2" charset="0"/>
              </a:rPr>
              <a:t>Promote the integration of geospatial technologies and AI-driven analytics for smarter urban planning.</a:t>
            </a:r>
          </a:p>
        </p:txBody>
      </p:sp>
      <p:sp>
        <p:nvSpPr>
          <p:cNvPr id="17" name="Oval 16">
            <a:extLst>
              <a:ext uri="{FF2B5EF4-FFF2-40B4-BE49-F238E27FC236}">
                <a16:creationId xmlns:a16="http://schemas.microsoft.com/office/drawing/2014/main" id="{5AA4BC0D-1774-AF91-91EF-25154F4BF71A}"/>
              </a:ext>
            </a:extLst>
          </p:cNvPr>
          <p:cNvSpPr/>
          <p:nvPr/>
        </p:nvSpPr>
        <p:spPr>
          <a:xfrm>
            <a:off x="476198" y="4879177"/>
            <a:ext cx="219456" cy="219456"/>
          </a:xfrm>
          <a:prstGeom prst="ellipse">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TextBox 17">
            <a:extLst>
              <a:ext uri="{FF2B5EF4-FFF2-40B4-BE49-F238E27FC236}">
                <a16:creationId xmlns:a16="http://schemas.microsoft.com/office/drawing/2014/main" id="{124E7A18-BFE8-FD7D-3111-6A51147173A1}"/>
              </a:ext>
            </a:extLst>
          </p:cNvPr>
          <p:cNvSpPr txBox="1"/>
          <p:nvPr/>
        </p:nvSpPr>
        <p:spPr>
          <a:xfrm>
            <a:off x="1036266" y="4758073"/>
            <a:ext cx="5246669" cy="461665"/>
          </a:xfrm>
          <a:prstGeom prst="rect">
            <a:avLst/>
          </a:prstGeom>
          <a:noFill/>
        </p:spPr>
        <p:txBody>
          <a:bodyPr wrap="square" rtlCol="0">
            <a:spAutoFit/>
          </a:bodyPr>
          <a:lstStyle/>
          <a:p>
            <a:r>
              <a:rPr lang="en-US" sz="1200" dirty="0">
                <a:latin typeface="Montserrat" pitchFamily="2" charset="0"/>
              </a:rPr>
              <a:t>Preserve cultural heritage while advancing environmental stewardship and social equity.</a:t>
            </a:r>
          </a:p>
        </p:txBody>
      </p:sp>
      <p:sp>
        <p:nvSpPr>
          <p:cNvPr id="19" name="TextBox 18">
            <a:extLst>
              <a:ext uri="{FF2B5EF4-FFF2-40B4-BE49-F238E27FC236}">
                <a16:creationId xmlns:a16="http://schemas.microsoft.com/office/drawing/2014/main" id="{64207775-AF93-1F52-43E9-47524DCC381A}"/>
              </a:ext>
            </a:extLst>
          </p:cNvPr>
          <p:cNvSpPr txBox="1"/>
          <p:nvPr/>
        </p:nvSpPr>
        <p:spPr>
          <a:xfrm>
            <a:off x="1036265" y="5627919"/>
            <a:ext cx="5246669" cy="461665"/>
          </a:xfrm>
          <a:prstGeom prst="rect">
            <a:avLst/>
          </a:prstGeom>
          <a:noFill/>
        </p:spPr>
        <p:txBody>
          <a:bodyPr wrap="square" rtlCol="0">
            <a:spAutoFit/>
          </a:bodyPr>
          <a:lstStyle/>
          <a:p>
            <a:r>
              <a:rPr lang="en-US" sz="1200" dirty="0">
                <a:latin typeface="Montserrat" pitchFamily="2" charset="0"/>
              </a:rPr>
              <a:t>Establish standard measures for sustainable urban living, guiding cities toward long-term sustainability.</a:t>
            </a:r>
          </a:p>
        </p:txBody>
      </p:sp>
      <p:pic>
        <p:nvPicPr>
          <p:cNvPr id="2" name="Picture 1">
            <a:extLst>
              <a:ext uri="{FF2B5EF4-FFF2-40B4-BE49-F238E27FC236}">
                <a16:creationId xmlns:a16="http://schemas.microsoft.com/office/drawing/2014/main" id="{2CBC959B-DA27-6EF0-0744-CF12E283D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4769" y="131411"/>
            <a:ext cx="945311" cy="318193"/>
          </a:xfrm>
          <a:prstGeom prst="rect">
            <a:avLst/>
          </a:prstGeom>
        </p:spPr>
      </p:pic>
      <p:pic>
        <p:nvPicPr>
          <p:cNvPr id="4" name="Picture 3">
            <a:extLst>
              <a:ext uri="{FF2B5EF4-FFF2-40B4-BE49-F238E27FC236}">
                <a16:creationId xmlns:a16="http://schemas.microsoft.com/office/drawing/2014/main" id="{C8361113-30EE-6DC4-0A89-4D0F2ABC4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spTree>
    <p:extLst>
      <p:ext uri="{BB962C8B-B14F-4D97-AF65-F5344CB8AC3E}">
        <p14:creationId xmlns:p14="http://schemas.microsoft.com/office/powerpoint/2010/main" val="2591830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Placeholder 7" descr="A large building with colorful lights&#10;&#10;Description automatically generated">
            <a:extLst>
              <a:ext uri="{FF2B5EF4-FFF2-40B4-BE49-F238E27FC236}">
                <a16:creationId xmlns:a16="http://schemas.microsoft.com/office/drawing/2014/main" id="{2BDCC579-FF4C-4BDA-BA7A-96C2B501CC8E}"/>
              </a:ext>
            </a:extLst>
          </p:cNvPr>
          <p:cNvPicPr>
            <a:picLocks noChangeAspect="1"/>
          </p:cNvPicPr>
          <p:nvPr/>
        </p:nvPicPr>
        <p:blipFill>
          <a:blip r:embed="rId3">
            <a:extLst>
              <a:ext uri="{28A0092B-C50C-407E-A947-70E740481C1C}">
                <a14:useLocalDpi xmlns:a14="http://schemas.microsoft.com/office/drawing/2010/main" val="0"/>
              </a:ext>
            </a:extLst>
          </a:blip>
          <a:srcRect l="17631" r="17631"/>
          <a:stretch>
            <a:fillRect/>
          </a:stretch>
        </p:blipFill>
        <p:spPr>
          <a:xfrm>
            <a:off x="14097" y="18487"/>
            <a:ext cx="12262460" cy="6839510"/>
          </a:xfrm>
          <a:prstGeom prst="rect">
            <a:avLst/>
          </a:prstGeom>
        </p:spPr>
      </p:pic>
      <p:sp>
        <p:nvSpPr>
          <p:cNvPr id="5" name="Rectangle 216">
            <a:extLst>
              <a:ext uri="{FF2B5EF4-FFF2-40B4-BE49-F238E27FC236}">
                <a16:creationId xmlns:a16="http://schemas.microsoft.com/office/drawing/2014/main" id="{6BABDE68-FE39-03F1-A03F-9EDCD28CF78F}"/>
              </a:ext>
            </a:extLst>
          </p:cNvPr>
          <p:cNvSpPr/>
          <p:nvPr/>
        </p:nvSpPr>
        <p:spPr>
          <a:xfrm flipH="1">
            <a:off x="0" y="-1"/>
            <a:ext cx="12276557" cy="6839509"/>
          </a:xfrm>
          <a:prstGeom prst="rect">
            <a:avLst/>
          </a:prstGeom>
          <a:gradFill flip="none" rotWithShape="1">
            <a:gsLst>
              <a:gs pos="3000">
                <a:srgbClr val="E9F3F5"/>
              </a:gs>
              <a:gs pos="50000">
                <a:srgbClr val="208297">
                  <a:alpha val="67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5BB6132-BC7B-AC9C-FA5C-5D32E728D7DE}"/>
              </a:ext>
            </a:extLst>
          </p:cNvPr>
          <p:cNvSpPr/>
          <p:nvPr/>
        </p:nvSpPr>
        <p:spPr>
          <a:xfrm>
            <a:off x="546652" y="3722341"/>
            <a:ext cx="10203989"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r>
              <a:rPr lang="en-US" sz="4400" b="1" dirty="0">
                <a:latin typeface="Montserrat" pitchFamily="2" charset="0"/>
              </a:rPr>
              <a:t>Ayodhya – Leading City with Sustainability Index</a:t>
            </a:r>
            <a:endParaRPr lang="en-US" sz="4400" b="1" dirty="0">
              <a:ln w="19050">
                <a:solidFill>
                  <a:schemeClr val="bg1"/>
                </a:solidFill>
              </a:ln>
              <a:noFill/>
              <a:latin typeface="Montserrat" pitchFamily="2" charset="0"/>
            </a:endParaRPr>
          </a:p>
        </p:txBody>
      </p:sp>
      <p:sp>
        <p:nvSpPr>
          <p:cNvPr id="8" name="Rectangle 7">
            <a:extLst>
              <a:ext uri="{FF2B5EF4-FFF2-40B4-BE49-F238E27FC236}">
                <a16:creationId xmlns:a16="http://schemas.microsoft.com/office/drawing/2014/main" id="{426D3213-14E3-7618-82B8-02E61EA4D49C}"/>
              </a:ext>
            </a:extLst>
          </p:cNvPr>
          <p:cNvSpPr/>
          <p:nvPr/>
        </p:nvSpPr>
        <p:spPr>
          <a:xfrm>
            <a:off x="546652" y="5394819"/>
            <a:ext cx="11129410" cy="1108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Montserrat" pitchFamily="2" charset="0"/>
              </a:rPr>
              <a:t>Ayodhya, in collaboration with Arahas Technology Limited, is pioneering the world's first Vedic city powered by artificial intelligence (AI). The Ayodhya Development Authority (ADA) has partnered with Arahas to establish Ayodhya's sustainability through the Vedic City Sustainability Index. This index involves creating indicators to evaluate sustainability, aiming to develop a model city capable of efficiently managing waste through processing and recycling. Additionally, Ayodhya will implement a centralized dashboard to monitor and address environmental concerns, providing valuable insights for local authorities.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Montserrat" pitchFamily="2" charset="0"/>
            </a:endParaRPr>
          </a:p>
        </p:txBody>
      </p:sp>
      <p:cxnSp>
        <p:nvCxnSpPr>
          <p:cNvPr id="9" name="Straight Connector 8">
            <a:extLst>
              <a:ext uri="{FF2B5EF4-FFF2-40B4-BE49-F238E27FC236}">
                <a16:creationId xmlns:a16="http://schemas.microsoft.com/office/drawing/2014/main" id="{494401D5-8327-EE11-7F19-EB107544F6C4}"/>
              </a:ext>
            </a:extLst>
          </p:cNvPr>
          <p:cNvCxnSpPr>
            <a:cxnSpLocks/>
          </p:cNvCxnSpPr>
          <p:nvPr/>
        </p:nvCxnSpPr>
        <p:spPr>
          <a:xfrm>
            <a:off x="14098" y="5182645"/>
            <a:ext cx="4875579" cy="0"/>
          </a:xfrm>
          <a:prstGeom prst="line">
            <a:avLst/>
          </a:prstGeom>
          <a:ln>
            <a:solidFill>
              <a:srgbClr val="FFFFFF"/>
            </a:solidFill>
            <a:tailEnd type="oval"/>
          </a:ln>
        </p:spPr>
        <p:style>
          <a:lnRef idx="1">
            <a:schemeClr val="accent1"/>
          </a:lnRef>
          <a:fillRef idx="0">
            <a:schemeClr val="accent1"/>
          </a:fillRef>
          <a:effectRef idx="0">
            <a:schemeClr val="accent1"/>
          </a:effectRef>
          <a:fontRef idx="minor">
            <a:schemeClr val="tx1"/>
          </a:fontRef>
        </p:style>
      </p:cxnSp>
      <p:sp>
        <p:nvSpPr>
          <p:cNvPr id="221" name="Rectangle 4">
            <a:extLst>
              <a:ext uri="{FF2B5EF4-FFF2-40B4-BE49-F238E27FC236}">
                <a16:creationId xmlns:a16="http://schemas.microsoft.com/office/drawing/2014/main" id="{8D82299F-77D4-9435-9B1E-CE0F1F5D7134}"/>
              </a:ext>
            </a:extLst>
          </p:cNvPr>
          <p:cNvSpPr>
            <a:spLocks noChangeArrowheads="1"/>
          </p:cNvSpPr>
          <p:nvPr/>
        </p:nvSpPr>
        <p:spPr bwMode="auto">
          <a:xfrm>
            <a:off x="0" y="0"/>
            <a:ext cx="61769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E69DB1D-0B89-A14A-01BF-DC423593A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4769" y="131411"/>
            <a:ext cx="945311" cy="318193"/>
          </a:xfrm>
          <a:prstGeom prst="rect">
            <a:avLst/>
          </a:prstGeom>
        </p:spPr>
      </p:pic>
    </p:spTree>
    <p:extLst>
      <p:ext uri="{BB962C8B-B14F-4D97-AF65-F5344CB8AC3E}">
        <p14:creationId xmlns:p14="http://schemas.microsoft.com/office/powerpoint/2010/main" val="105542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16">
            <a:extLst>
              <a:ext uri="{FF2B5EF4-FFF2-40B4-BE49-F238E27FC236}">
                <a16:creationId xmlns:a16="http://schemas.microsoft.com/office/drawing/2014/main" id="{4F0F41FC-DA4C-4272-3FE8-264145F9F9A0}"/>
              </a:ext>
            </a:extLst>
          </p:cNvPr>
          <p:cNvSpPr/>
          <p:nvPr/>
        </p:nvSpPr>
        <p:spPr>
          <a:xfrm flipH="1">
            <a:off x="-30810" y="-14120"/>
            <a:ext cx="12192000" cy="6858000"/>
          </a:xfrm>
          <a:prstGeom prst="rect">
            <a:avLst/>
          </a:prstGeom>
          <a:solidFill>
            <a:srgbClr val="208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203601A-9D01-5FE5-63F8-F038B43D0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25" y="318862"/>
            <a:ext cx="4061977" cy="4100738"/>
          </a:xfrm>
          <a:prstGeom prst="rect">
            <a:avLst/>
          </a:prstGeom>
        </p:spPr>
      </p:pic>
      <p:pic>
        <p:nvPicPr>
          <p:cNvPr id="4098" name="Picture 2" descr="Image">
            <a:extLst>
              <a:ext uri="{FF2B5EF4-FFF2-40B4-BE49-F238E27FC236}">
                <a16:creationId xmlns:a16="http://schemas.microsoft.com/office/drawing/2014/main" id="{2AC2FB73-1410-D382-154F-73F06DA28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90" y="2419433"/>
            <a:ext cx="5010300" cy="3757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3FE75F-C752-401E-9436-81EE17C3CB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7202" y="983880"/>
            <a:ext cx="4641065" cy="4641065"/>
          </a:xfrm>
          <a:prstGeom prst="rect">
            <a:avLst/>
          </a:prstGeom>
        </p:spPr>
      </p:pic>
      <p:pic>
        <p:nvPicPr>
          <p:cNvPr id="5" name="Picture 4">
            <a:extLst>
              <a:ext uri="{FF2B5EF4-FFF2-40B4-BE49-F238E27FC236}">
                <a16:creationId xmlns:a16="http://schemas.microsoft.com/office/drawing/2014/main" id="{8A22F6B3-4361-BE44-8FA4-8EBFCB37D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4769" y="131411"/>
            <a:ext cx="945311" cy="318193"/>
          </a:xfrm>
          <a:prstGeom prst="rect">
            <a:avLst/>
          </a:prstGeom>
        </p:spPr>
      </p:pic>
    </p:spTree>
    <p:extLst>
      <p:ext uri="{BB962C8B-B14F-4D97-AF65-F5344CB8AC3E}">
        <p14:creationId xmlns:p14="http://schemas.microsoft.com/office/powerpoint/2010/main" val="407947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4679D-E273-8ED6-B0B1-4F2A921DE8D3}"/>
              </a:ext>
            </a:extLst>
          </p:cNvPr>
          <p:cNvPicPr>
            <a:picLocks noChangeAspect="1"/>
          </p:cNvPicPr>
          <p:nvPr/>
        </p:nvPicPr>
        <p:blipFill>
          <a:blip r:embed="rId2"/>
          <a:stretch>
            <a:fillRect/>
          </a:stretch>
        </p:blipFill>
        <p:spPr>
          <a:xfrm>
            <a:off x="96985" y="494463"/>
            <a:ext cx="12007144" cy="5643101"/>
          </a:xfrm>
          <a:prstGeom prst="rect">
            <a:avLst/>
          </a:prstGeom>
        </p:spPr>
      </p:pic>
    </p:spTree>
    <p:extLst>
      <p:ext uri="{BB962C8B-B14F-4D97-AF65-F5344CB8AC3E}">
        <p14:creationId xmlns:p14="http://schemas.microsoft.com/office/powerpoint/2010/main" val="3414472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67B592-90A9-C30D-9E02-7152F82FBEE7}"/>
              </a:ext>
            </a:extLst>
          </p:cNvPr>
          <p:cNvPicPr>
            <a:picLocks noChangeAspect="1"/>
          </p:cNvPicPr>
          <p:nvPr/>
        </p:nvPicPr>
        <p:blipFill rotWithShape="1">
          <a:blip r:embed="rId2"/>
          <a:srcRect t="1544"/>
          <a:stretch/>
        </p:blipFill>
        <p:spPr>
          <a:xfrm>
            <a:off x="165742" y="471055"/>
            <a:ext cx="11860720" cy="5860477"/>
          </a:xfrm>
          <a:prstGeom prst="rect">
            <a:avLst/>
          </a:prstGeom>
        </p:spPr>
      </p:pic>
    </p:spTree>
    <p:extLst>
      <p:ext uri="{BB962C8B-B14F-4D97-AF65-F5344CB8AC3E}">
        <p14:creationId xmlns:p14="http://schemas.microsoft.com/office/powerpoint/2010/main" val="523833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20240120-WA0002">
            <a:hlinkClick r:id="" action="ppaction://media"/>
            <a:extLst>
              <a:ext uri="{FF2B5EF4-FFF2-40B4-BE49-F238E27FC236}">
                <a16:creationId xmlns:a16="http://schemas.microsoft.com/office/drawing/2014/main" id="{AE6EE7C8-12B1-7BBA-6E39-1F5FE05340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0562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D6A100-36DA-9ABE-DEE8-F321A565276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A466FF6B-1887-F9DE-768F-74A492BCFD37}"/>
              </a:ext>
            </a:extLst>
          </p:cNvPr>
          <p:cNvGrpSpPr/>
          <p:nvPr/>
        </p:nvGrpSpPr>
        <p:grpSpPr>
          <a:xfrm>
            <a:off x="8260422" y="1068055"/>
            <a:ext cx="3446589" cy="4721889"/>
            <a:chOff x="8301519" y="1176874"/>
            <a:chExt cx="3446589" cy="4721889"/>
          </a:xfrm>
        </p:grpSpPr>
        <p:sp>
          <p:nvSpPr>
            <p:cNvPr id="18" name="Rectangle: Rounded Corners 17">
              <a:extLst>
                <a:ext uri="{FF2B5EF4-FFF2-40B4-BE49-F238E27FC236}">
                  <a16:creationId xmlns:a16="http://schemas.microsoft.com/office/drawing/2014/main" id="{AC43BC8F-E9EF-B40D-AC69-C4681749B32E}"/>
                </a:ext>
              </a:extLst>
            </p:cNvPr>
            <p:cNvSpPr/>
            <p:nvPr/>
          </p:nvSpPr>
          <p:spPr>
            <a:xfrm>
              <a:off x="8301519" y="1176874"/>
              <a:ext cx="3446589" cy="659193"/>
            </a:xfrm>
            <a:prstGeom prst="roundRect">
              <a:avLst>
                <a:gd name="adj" fmla="val 8772"/>
              </a:avLst>
            </a:prstGeom>
            <a:solidFill>
              <a:srgbClr val="98C5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ontserrat" pitchFamily="2" charset="0"/>
                </a:rPr>
                <a:t>Water Management Index</a:t>
              </a:r>
            </a:p>
          </p:txBody>
        </p:sp>
        <p:sp>
          <p:nvSpPr>
            <p:cNvPr id="19" name="Rectangle: Rounded Corners 18">
              <a:extLst>
                <a:ext uri="{FF2B5EF4-FFF2-40B4-BE49-F238E27FC236}">
                  <a16:creationId xmlns:a16="http://schemas.microsoft.com/office/drawing/2014/main" id="{7E6075FA-38A9-6D2F-1E84-9789842DCDD6}"/>
                </a:ext>
              </a:extLst>
            </p:cNvPr>
            <p:cNvSpPr/>
            <p:nvPr/>
          </p:nvSpPr>
          <p:spPr>
            <a:xfrm>
              <a:off x="9551085" y="2280744"/>
              <a:ext cx="2024009" cy="659193"/>
            </a:xfrm>
            <a:prstGeom prst="roundRect">
              <a:avLst>
                <a:gd name="adj" fmla="val 8772"/>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itchFamily="2" charset="0"/>
                </a:rPr>
                <a:t>Sources of water</a:t>
              </a:r>
            </a:p>
          </p:txBody>
        </p:sp>
        <p:sp>
          <p:nvSpPr>
            <p:cNvPr id="20" name="Rectangle: Rounded Corners 19">
              <a:extLst>
                <a:ext uri="{FF2B5EF4-FFF2-40B4-BE49-F238E27FC236}">
                  <a16:creationId xmlns:a16="http://schemas.microsoft.com/office/drawing/2014/main" id="{DAB6777E-1DB6-04A3-8844-0BA5EC954882}"/>
                </a:ext>
              </a:extLst>
            </p:cNvPr>
            <p:cNvSpPr/>
            <p:nvPr/>
          </p:nvSpPr>
          <p:spPr>
            <a:xfrm>
              <a:off x="9551084" y="3260574"/>
              <a:ext cx="2024009" cy="659193"/>
            </a:xfrm>
            <a:prstGeom prst="roundRect">
              <a:avLst>
                <a:gd name="adj" fmla="val 8772"/>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itchFamily="2" charset="0"/>
                </a:rPr>
                <a:t>Supply of water</a:t>
              </a:r>
            </a:p>
          </p:txBody>
        </p:sp>
        <p:sp>
          <p:nvSpPr>
            <p:cNvPr id="21" name="Rectangle: Rounded Corners 20">
              <a:extLst>
                <a:ext uri="{FF2B5EF4-FFF2-40B4-BE49-F238E27FC236}">
                  <a16:creationId xmlns:a16="http://schemas.microsoft.com/office/drawing/2014/main" id="{B1EBFD24-129C-1B93-ABFB-F8E0AD3B1C0F}"/>
                </a:ext>
              </a:extLst>
            </p:cNvPr>
            <p:cNvSpPr/>
            <p:nvPr/>
          </p:nvSpPr>
          <p:spPr>
            <a:xfrm>
              <a:off x="9551084" y="4250072"/>
              <a:ext cx="2024009" cy="659193"/>
            </a:xfrm>
            <a:prstGeom prst="roundRect">
              <a:avLst>
                <a:gd name="adj" fmla="val 8772"/>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itchFamily="2" charset="0"/>
                </a:rPr>
                <a:t>Quality of water</a:t>
              </a:r>
            </a:p>
          </p:txBody>
        </p:sp>
        <p:sp>
          <p:nvSpPr>
            <p:cNvPr id="22" name="Rectangle: Rounded Corners 21">
              <a:extLst>
                <a:ext uri="{FF2B5EF4-FFF2-40B4-BE49-F238E27FC236}">
                  <a16:creationId xmlns:a16="http://schemas.microsoft.com/office/drawing/2014/main" id="{C76C4177-ED31-E176-35B8-380BECB2701F}"/>
                </a:ext>
              </a:extLst>
            </p:cNvPr>
            <p:cNvSpPr/>
            <p:nvPr/>
          </p:nvSpPr>
          <p:spPr>
            <a:xfrm>
              <a:off x="9551083" y="5239570"/>
              <a:ext cx="2024009" cy="659193"/>
            </a:xfrm>
            <a:prstGeom prst="roundRect">
              <a:avLst>
                <a:gd name="adj" fmla="val 8772"/>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Montserrat" pitchFamily="2" charset="0"/>
                </a:rPr>
                <a:t>Water usage</a:t>
              </a:r>
            </a:p>
          </p:txBody>
        </p:sp>
        <p:cxnSp>
          <p:nvCxnSpPr>
            <p:cNvPr id="25" name="Connector: Elbow 24">
              <a:extLst>
                <a:ext uri="{FF2B5EF4-FFF2-40B4-BE49-F238E27FC236}">
                  <a16:creationId xmlns:a16="http://schemas.microsoft.com/office/drawing/2014/main" id="{3C11EB65-01A2-516E-1722-475E40EF8A97}"/>
                </a:ext>
              </a:extLst>
            </p:cNvPr>
            <p:cNvCxnSpPr>
              <a:cxnSpLocks/>
              <a:endCxn id="22" idx="1"/>
            </p:cNvCxnSpPr>
            <p:nvPr/>
          </p:nvCxnSpPr>
          <p:spPr>
            <a:xfrm rot="16200000" flipH="1">
              <a:off x="7333051" y="3351135"/>
              <a:ext cx="3733098" cy="702966"/>
            </a:xfrm>
            <a:prstGeom prst="bentConnector2">
              <a:avLst/>
            </a:prstGeom>
            <a:ln w="25400">
              <a:solidFill>
                <a:srgbClr val="48C0D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8488C59-F007-1340-6961-00189A2B1F54}"/>
                </a:ext>
              </a:extLst>
            </p:cNvPr>
            <p:cNvCxnSpPr>
              <a:cxnSpLocks/>
              <a:endCxn id="21" idx="1"/>
            </p:cNvCxnSpPr>
            <p:nvPr/>
          </p:nvCxnSpPr>
          <p:spPr>
            <a:xfrm>
              <a:off x="8825441" y="4579669"/>
              <a:ext cx="725643" cy="0"/>
            </a:xfrm>
            <a:prstGeom prst="straightConnector1">
              <a:avLst/>
            </a:prstGeom>
            <a:ln w="25400">
              <a:solidFill>
                <a:srgbClr val="48C0D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C80242-5BD3-3F39-17A0-2364A98EFC2E}"/>
                </a:ext>
              </a:extLst>
            </p:cNvPr>
            <p:cNvCxnSpPr>
              <a:cxnSpLocks/>
              <a:endCxn id="20" idx="1"/>
            </p:cNvCxnSpPr>
            <p:nvPr/>
          </p:nvCxnSpPr>
          <p:spPr>
            <a:xfrm>
              <a:off x="8825441" y="3590171"/>
              <a:ext cx="725643" cy="0"/>
            </a:xfrm>
            <a:prstGeom prst="straightConnector1">
              <a:avLst/>
            </a:prstGeom>
            <a:ln w="25400">
              <a:solidFill>
                <a:srgbClr val="48C0D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705981A-6209-08B3-F332-CD287343E914}"/>
                </a:ext>
              </a:extLst>
            </p:cNvPr>
            <p:cNvCxnSpPr>
              <a:cxnSpLocks/>
              <a:endCxn id="19" idx="1"/>
            </p:cNvCxnSpPr>
            <p:nvPr/>
          </p:nvCxnSpPr>
          <p:spPr>
            <a:xfrm>
              <a:off x="8825441" y="2610341"/>
              <a:ext cx="725644" cy="0"/>
            </a:xfrm>
            <a:prstGeom prst="straightConnector1">
              <a:avLst/>
            </a:prstGeom>
            <a:ln w="25400">
              <a:solidFill>
                <a:srgbClr val="48C0D8"/>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40" name="Picture 39">
            <a:extLst>
              <a:ext uri="{FF2B5EF4-FFF2-40B4-BE49-F238E27FC236}">
                <a16:creationId xmlns:a16="http://schemas.microsoft.com/office/drawing/2014/main" id="{EF0C6B16-4854-85EC-9568-1E21B6B88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6508" y="6445076"/>
            <a:ext cx="945311" cy="318193"/>
          </a:xfrm>
          <a:prstGeom prst="rect">
            <a:avLst/>
          </a:prstGeom>
        </p:spPr>
      </p:pic>
      <p:pic>
        <p:nvPicPr>
          <p:cNvPr id="53" name="Picture 52">
            <a:extLst>
              <a:ext uri="{FF2B5EF4-FFF2-40B4-BE49-F238E27FC236}">
                <a16:creationId xmlns:a16="http://schemas.microsoft.com/office/drawing/2014/main" id="{0941FD7F-9340-9706-6583-B84EC562E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1012" y="6221094"/>
            <a:ext cx="912037" cy="539848"/>
          </a:xfrm>
          <a:prstGeom prst="rect">
            <a:avLst/>
          </a:prstGeom>
        </p:spPr>
      </p:pic>
      <p:pic>
        <p:nvPicPr>
          <p:cNvPr id="55" name="Picture 54">
            <a:extLst>
              <a:ext uri="{FF2B5EF4-FFF2-40B4-BE49-F238E27FC236}">
                <a16:creationId xmlns:a16="http://schemas.microsoft.com/office/drawing/2014/main" id="{F3F4E755-94AD-14F1-FAD7-1FC8163BC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2014" y="6183181"/>
            <a:ext cx="659193" cy="659193"/>
          </a:xfrm>
          <a:prstGeom prst="rect">
            <a:avLst/>
          </a:prstGeom>
        </p:spPr>
      </p:pic>
      <p:sp>
        <p:nvSpPr>
          <p:cNvPr id="3" name="Rectangle: Rounded Corners 2">
            <a:extLst>
              <a:ext uri="{FF2B5EF4-FFF2-40B4-BE49-F238E27FC236}">
                <a16:creationId xmlns:a16="http://schemas.microsoft.com/office/drawing/2014/main" id="{F2FCD32D-738C-1F1A-0414-C7587E07BE7F}"/>
              </a:ext>
            </a:extLst>
          </p:cNvPr>
          <p:cNvSpPr/>
          <p:nvPr/>
        </p:nvSpPr>
        <p:spPr>
          <a:xfrm>
            <a:off x="590585" y="870073"/>
            <a:ext cx="7158282" cy="5554026"/>
          </a:xfrm>
          <a:prstGeom prst="roundRect">
            <a:avLst>
              <a:gd name="adj" fmla="val 1582"/>
            </a:avLst>
          </a:prstGeom>
          <a:solidFill>
            <a:srgbClr val="F7FA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latin typeface="Montserrat" pitchFamily="2" charset="0"/>
            </a:endParaRPr>
          </a:p>
        </p:txBody>
      </p:sp>
      <p:pic>
        <p:nvPicPr>
          <p:cNvPr id="6" name="Picture 5">
            <a:extLst>
              <a:ext uri="{FF2B5EF4-FFF2-40B4-BE49-F238E27FC236}">
                <a16:creationId xmlns:a16="http://schemas.microsoft.com/office/drawing/2014/main" id="{A65B0785-3F9D-FCD0-3C3B-F0CA29251121}"/>
              </a:ext>
            </a:extLst>
          </p:cNvPr>
          <p:cNvPicPr>
            <a:picLocks noChangeAspect="1"/>
          </p:cNvPicPr>
          <p:nvPr/>
        </p:nvPicPr>
        <p:blipFill>
          <a:blip r:embed="rId5"/>
          <a:stretch>
            <a:fillRect/>
          </a:stretch>
        </p:blipFill>
        <p:spPr>
          <a:xfrm>
            <a:off x="5323309" y="3996331"/>
            <a:ext cx="2389088" cy="2417923"/>
          </a:xfrm>
          <a:prstGeom prst="rect">
            <a:avLst/>
          </a:prstGeom>
        </p:spPr>
      </p:pic>
      <p:pic>
        <p:nvPicPr>
          <p:cNvPr id="1026" name="Picture 2" descr="People collect drinking water from a tanker on a hot summer day at Vivekanand camp in New Delhi on May 28.(PTI)">
            <a:extLst>
              <a:ext uri="{FF2B5EF4-FFF2-40B4-BE49-F238E27FC236}">
                <a16:creationId xmlns:a16="http://schemas.microsoft.com/office/drawing/2014/main" id="{9B73E8E5-7B53-9548-6BA0-D508AC6776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bwMode="auto">
          <a:xfrm>
            <a:off x="637598" y="902995"/>
            <a:ext cx="5028187" cy="30676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4C7BD74-F41C-6397-3709-35EBECDC68B4}"/>
              </a:ext>
            </a:extLst>
          </p:cNvPr>
          <p:cNvSpPr txBox="1"/>
          <p:nvPr/>
        </p:nvSpPr>
        <p:spPr>
          <a:xfrm>
            <a:off x="1231361" y="4255903"/>
            <a:ext cx="2736233" cy="400110"/>
          </a:xfrm>
          <a:prstGeom prst="rect">
            <a:avLst/>
          </a:prstGeom>
          <a:noFill/>
        </p:spPr>
        <p:txBody>
          <a:bodyPr wrap="square" rtlCol="0">
            <a:spAutoFit/>
          </a:bodyPr>
          <a:lstStyle/>
          <a:p>
            <a:r>
              <a:rPr lang="en-US" sz="2000" b="1" dirty="0">
                <a:latin typeface="Montserrat" pitchFamily="2" charset="0"/>
              </a:rPr>
              <a:t>Major Woes</a:t>
            </a:r>
          </a:p>
        </p:txBody>
      </p:sp>
      <p:sp>
        <p:nvSpPr>
          <p:cNvPr id="32" name="Rectangle 31">
            <a:extLst>
              <a:ext uri="{FF2B5EF4-FFF2-40B4-BE49-F238E27FC236}">
                <a16:creationId xmlns:a16="http://schemas.microsoft.com/office/drawing/2014/main" id="{1CCA41BF-AF6B-65B2-F517-72E3485FDEF5}"/>
              </a:ext>
            </a:extLst>
          </p:cNvPr>
          <p:cNvSpPr/>
          <p:nvPr/>
        </p:nvSpPr>
        <p:spPr>
          <a:xfrm>
            <a:off x="637597" y="904079"/>
            <a:ext cx="5028187" cy="839295"/>
          </a:xfrm>
          <a:prstGeom prst="rect">
            <a:avLst/>
          </a:prstGeom>
          <a:solidFill>
            <a:schemeClr val="tx1">
              <a:lumMod val="95000"/>
              <a:lumOff val="5000"/>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latin typeface="Montserrat" pitchFamily="2" charset="0"/>
              </a:rPr>
              <a:t>DELHI’S </a:t>
            </a:r>
            <a:r>
              <a:rPr lang="en-US" sz="2800" b="1" dirty="0">
                <a:solidFill>
                  <a:srgbClr val="48C0D8"/>
                </a:solidFill>
                <a:latin typeface="Montserrat" pitchFamily="2" charset="0"/>
              </a:rPr>
              <a:t>WATER</a:t>
            </a:r>
            <a:r>
              <a:rPr lang="en-US" sz="2800" b="1" dirty="0">
                <a:solidFill>
                  <a:schemeClr val="bg1"/>
                </a:solidFill>
                <a:latin typeface="Montserrat" pitchFamily="2" charset="0"/>
              </a:rPr>
              <a:t> </a:t>
            </a:r>
            <a:r>
              <a:rPr lang="en-US" sz="2800" b="1" dirty="0">
                <a:solidFill>
                  <a:schemeClr val="bg1">
                    <a:lumMod val="95000"/>
                  </a:schemeClr>
                </a:solidFill>
                <a:latin typeface="Montserrat" pitchFamily="2" charset="0"/>
              </a:rPr>
              <a:t>CRISIS</a:t>
            </a:r>
          </a:p>
          <a:p>
            <a:r>
              <a:rPr lang="en-US" sz="1400" b="1" dirty="0">
                <a:solidFill>
                  <a:schemeClr val="bg1">
                    <a:lumMod val="95000"/>
                  </a:schemeClr>
                </a:solidFill>
                <a:latin typeface="Montserrat" pitchFamily="2" charset="0"/>
              </a:rPr>
              <a:t>Over extraction of groundwater</a:t>
            </a:r>
          </a:p>
        </p:txBody>
      </p:sp>
      <p:cxnSp>
        <p:nvCxnSpPr>
          <p:cNvPr id="36" name="Straight Connector 35">
            <a:extLst>
              <a:ext uri="{FF2B5EF4-FFF2-40B4-BE49-F238E27FC236}">
                <a16:creationId xmlns:a16="http://schemas.microsoft.com/office/drawing/2014/main" id="{11149410-CC1D-C0F1-EE24-AE4FB2C4702E}"/>
              </a:ext>
            </a:extLst>
          </p:cNvPr>
          <p:cNvCxnSpPr/>
          <p:nvPr/>
        </p:nvCxnSpPr>
        <p:spPr>
          <a:xfrm>
            <a:off x="5712328" y="903211"/>
            <a:ext cx="0" cy="3108960"/>
          </a:xfrm>
          <a:prstGeom prst="line">
            <a:avLst/>
          </a:prstGeom>
          <a:ln w="952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3B128C6-0F3C-E345-58B0-D0E307026F5B}"/>
              </a:ext>
            </a:extLst>
          </p:cNvPr>
          <p:cNvCxnSpPr>
            <a:cxnSpLocks/>
          </p:cNvCxnSpPr>
          <p:nvPr/>
        </p:nvCxnSpPr>
        <p:spPr>
          <a:xfrm>
            <a:off x="603552" y="4018397"/>
            <a:ext cx="5120640" cy="0"/>
          </a:xfrm>
          <a:prstGeom prst="line">
            <a:avLst/>
          </a:prstGeom>
          <a:ln w="952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0AEF62B4-E8AB-43CE-970E-F08B5CF62F30}"/>
              </a:ext>
            </a:extLst>
          </p:cNvPr>
          <p:cNvGrpSpPr/>
          <p:nvPr/>
        </p:nvGrpSpPr>
        <p:grpSpPr>
          <a:xfrm>
            <a:off x="5558066" y="1018753"/>
            <a:ext cx="2261825" cy="2769718"/>
            <a:chOff x="5692898" y="878148"/>
            <a:chExt cx="2261825" cy="2769718"/>
          </a:xfrm>
        </p:grpSpPr>
        <p:sp>
          <p:nvSpPr>
            <p:cNvPr id="12" name="TextBox 11">
              <a:extLst>
                <a:ext uri="{FF2B5EF4-FFF2-40B4-BE49-F238E27FC236}">
                  <a16:creationId xmlns:a16="http://schemas.microsoft.com/office/drawing/2014/main" id="{775A539A-E3F9-C090-BA06-6431E7084C28}"/>
                </a:ext>
              </a:extLst>
            </p:cNvPr>
            <p:cNvSpPr txBox="1"/>
            <p:nvPr/>
          </p:nvSpPr>
          <p:spPr>
            <a:xfrm>
              <a:off x="5784704" y="915583"/>
              <a:ext cx="1996612" cy="523220"/>
            </a:xfrm>
            <a:prstGeom prst="rect">
              <a:avLst/>
            </a:prstGeom>
            <a:noFill/>
          </p:spPr>
          <p:txBody>
            <a:bodyPr wrap="square" rtlCol="0">
              <a:spAutoFit/>
            </a:bodyPr>
            <a:lstStyle/>
            <a:p>
              <a:pPr algn="ctr"/>
              <a:r>
                <a:rPr lang="en-US" sz="1600" b="1" dirty="0">
                  <a:latin typeface="Montserrat" pitchFamily="2" charset="0"/>
                </a:rPr>
                <a:t>1,290 </a:t>
              </a:r>
              <a:r>
                <a:rPr lang="en-US" sz="1100" b="1" dirty="0">
                  <a:latin typeface="Montserrat" pitchFamily="2" charset="0"/>
                </a:rPr>
                <a:t>MGD</a:t>
              </a:r>
              <a:endParaRPr lang="en-US" sz="1600" b="1" dirty="0">
                <a:latin typeface="Montserrat" pitchFamily="2" charset="0"/>
              </a:endParaRPr>
            </a:p>
            <a:p>
              <a:pPr algn="ctr"/>
              <a:r>
                <a:rPr lang="en-US" sz="1100" dirty="0">
                  <a:latin typeface="Montserrat" pitchFamily="2" charset="0"/>
                </a:rPr>
                <a:t>Requirement</a:t>
              </a:r>
              <a:endParaRPr lang="en-US" sz="1200" dirty="0">
                <a:latin typeface="Montserrat" pitchFamily="2" charset="0"/>
              </a:endParaRPr>
            </a:p>
          </p:txBody>
        </p:sp>
        <p:pic>
          <p:nvPicPr>
            <p:cNvPr id="16" name="Picture 15">
              <a:extLst>
                <a:ext uri="{FF2B5EF4-FFF2-40B4-BE49-F238E27FC236}">
                  <a16:creationId xmlns:a16="http://schemas.microsoft.com/office/drawing/2014/main" id="{A1ABACCC-DFBB-1D9A-6938-630B22343FF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984546" y="2050937"/>
              <a:ext cx="1596929" cy="1596929"/>
            </a:xfrm>
            <a:prstGeom prst="rect">
              <a:avLst/>
            </a:prstGeom>
          </p:spPr>
        </p:pic>
        <p:sp>
          <p:nvSpPr>
            <p:cNvPr id="13" name="TextBox 12">
              <a:extLst>
                <a:ext uri="{FF2B5EF4-FFF2-40B4-BE49-F238E27FC236}">
                  <a16:creationId xmlns:a16="http://schemas.microsoft.com/office/drawing/2014/main" id="{42A4F455-4195-15FC-C509-2B8C6AFB4792}"/>
                </a:ext>
              </a:extLst>
            </p:cNvPr>
            <p:cNvSpPr txBox="1"/>
            <p:nvPr/>
          </p:nvSpPr>
          <p:spPr>
            <a:xfrm>
              <a:off x="5822296" y="2454029"/>
              <a:ext cx="1996612" cy="769441"/>
            </a:xfrm>
            <a:prstGeom prst="rect">
              <a:avLst/>
            </a:prstGeom>
            <a:noFill/>
          </p:spPr>
          <p:txBody>
            <a:bodyPr wrap="square" rtlCol="0">
              <a:spAutoFit/>
            </a:bodyPr>
            <a:lstStyle/>
            <a:p>
              <a:pPr algn="ctr"/>
              <a:r>
                <a:rPr lang="en-US" b="1" dirty="0">
                  <a:solidFill>
                    <a:srgbClr val="FF0000"/>
                  </a:solidFill>
                  <a:latin typeface="Montserrat" pitchFamily="2" charset="0"/>
                </a:rPr>
                <a:t>290 </a:t>
              </a:r>
              <a:r>
                <a:rPr lang="en-US" sz="1200" b="1" dirty="0">
                  <a:solidFill>
                    <a:srgbClr val="FF0000"/>
                  </a:solidFill>
                  <a:latin typeface="Montserrat" pitchFamily="2" charset="0"/>
                </a:rPr>
                <a:t>MGD</a:t>
              </a:r>
              <a:endParaRPr lang="en-US" sz="1400" b="1" dirty="0">
                <a:solidFill>
                  <a:srgbClr val="FF0000"/>
                </a:solidFill>
                <a:latin typeface="Montserrat" pitchFamily="2" charset="0"/>
              </a:endParaRPr>
            </a:p>
            <a:p>
              <a:pPr algn="ctr"/>
              <a:r>
                <a:rPr lang="en-US" sz="1400" b="1" dirty="0">
                  <a:solidFill>
                    <a:srgbClr val="FF0000"/>
                  </a:solidFill>
                  <a:latin typeface="Montserrat" pitchFamily="2" charset="0"/>
                </a:rPr>
                <a:t>~23%</a:t>
              </a:r>
              <a:endParaRPr lang="en-US" sz="2000" b="1" dirty="0">
                <a:solidFill>
                  <a:srgbClr val="FF0000"/>
                </a:solidFill>
                <a:latin typeface="Montserrat" pitchFamily="2" charset="0"/>
              </a:endParaRPr>
            </a:p>
            <a:p>
              <a:pPr algn="ctr"/>
              <a:r>
                <a:rPr lang="en-US" sz="1200" dirty="0">
                  <a:latin typeface="Montserrat" pitchFamily="2" charset="0"/>
                </a:rPr>
                <a:t>Shortage</a:t>
              </a:r>
              <a:endParaRPr lang="en-US" sz="1400" dirty="0">
                <a:latin typeface="Montserrat" pitchFamily="2" charset="0"/>
              </a:endParaRPr>
            </a:p>
          </p:txBody>
        </p:sp>
        <p:sp>
          <p:nvSpPr>
            <p:cNvPr id="47" name="TextBox 46">
              <a:extLst>
                <a:ext uri="{FF2B5EF4-FFF2-40B4-BE49-F238E27FC236}">
                  <a16:creationId xmlns:a16="http://schemas.microsoft.com/office/drawing/2014/main" id="{A629967A-475A-6D03-90B2-AB183D60FB3B}"/>
                </a:ext>
              </a:extLst>
            </p:cNvPr>
            <p:cNvSpPr txBox="1"/>
            <p:nvPr/>
          </p:nvSpPr>
          <p:spPr>
            <a:xfrm>
              <a:off x="5692898" y="1495323"/>
              <a:ext cx="2261825" cy="415498"/>
            </a:xfrm>
            <a:prstGeom prst="rect">
              <a:avLst/>
            </a:prstGeom>
            <a:noFill/>
          </p:spPr>
          <p:txBody>
            <a:bodyPr wrap="square" rtlCol="0">
              <a:spAutoFit/>
            </a:bodyPr>
            <a:lstStyle/>
            <a:p>
              <a:pPr algn="ctr"/>
              <a:r>
                <a:rPr lang="en-US" sz="1100" b="1" dirty="0">
                  <a:latin typeface="Montserrat" pitchFamily="2" charset="0"/>
                </a:rPr>
                <a:t>990-1000 </a:t>
              </a:r>
              <a:r>
                <a:rPr lang="en-US" sz="900" b="1" dirty="0">
                  <a:latin typeface="Montserrat" pitchFamily="2" charset="0"/>
                </a:rPr>
                <a:t>MGD</a:t>
              </a:r>
              <a:endParaRPr lang="en-US" sz="1100" b="1" dirty="0">
                <a:latin typeface="Montserrat" pitchFamily="2" charset="0"/>
              </a:endParaRPr>
            </a:p>
            <a:p>
              <a:pPr algn="ctr"/>
              <a:r>
                <a:rPr lang="en-US" sz="900" dirty="0">
                  <a:latin typeface="Montserrat" pitchFamily="2" charset="0"/>
                </a:rPr>
                <a:t>Production</a:t>
              </a:r>
              <a:endParaRPr lang="en-US" sz="1000" dirty="0">
                <a:latin typeface="Montserrat" pitchFamily="2" charset="0"/>
              </a:endParaRPr>
            </a:p>
          </p:txBody>
        </p:sp>
        <p:pic>
          <p:nvPicPr>
            <p:cNvPr id="56" name="Picture 55">
              <a:extLst>
                <a:ext uri="{FF2B5EF4-FFF2-40B4-BE49-F238E27FC236}">
                  <a16:creationId xmlns:a16="http://schemas.microsoft.com/office/drawing/2014/main" id="{77B2A8E5-0DCF-CDB9-72B4-593D8D24243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flipH="1">
              <a:off x="7485921" y="878148"/>
              <a:ext cx="332987" cy="332987"/>
            </a:xfrm>
            <a:prstGeom prst="rect">
              <a:avLst/>
            </a:prstGeom>
          </p:spPr>
        </p:pic>
      </p:grpSp>
      <p:pic>
        <p:nvPicPr>
          <p:cNvPr id="59" name="Picture 58">
            <a:extLst>
              <a:ext uri="{FF2B5EF4-FFF2-40B4-BE49-F238E27FC236}">
                <a16:creationId xmlns:a16="http://schemas.microsoft.com/office/drawing/2014/main" id="{469C7C29-8F5D-9A91-AF74-B8F55758D6C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48545" y="4151526"/>
            <a:ext cx="457200" cy="457200"/>
          </a:xfrm>
          <a:prstGeom prst="rect">
            <a:avLst/>
          </a:prstGeom>
        </p:spPr>
      </p:pic>
      <p:sp>
        <p:nvSpPr>
          <p:cNvPr id="60" name="Rectangle: Rounded Corners 59">
            <a:extLst>
              <a:ext uri="{FF2B5EF4-FFF2-40B4-BE49-F238E27FC236}">
                <a16:creationId xmlns:a16="http://schemas.microsoft.com/office/drawing/2014/main" id="{B576C716-4BFD-1711-8F6B-C2E2BB1F69FA}"/>
              </a:ext>
            </a:extLst>
          </p:cNvPr>
          <p:cNvSpPr/>
          <p:nvPr/>
        </p:nvSpPr>
        <p:spPr>
          <a:xfrm>
            <a:off x="623807" y="4891698"/>
            <a:ext cx="4628478" cy="1532401"/>
          </a:xfrm>
          <a:prstGeom prst="roundRect">
            <a:avLst>
              <a:gd name="adj" fmla="val 3470"/>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Montserrat" pitchFamily="2" charset="0"/>
              </a:rPr>
              <a:t>Some areas claim to be getting only </a:t>
            </a:r>
            <a:r>
              <a:rPr lang="en-US" sz="1400" b="1" dirty="0">
                <a:solidFill>
                  <a:schemeClr val="tx1"/>
                </a:solidFill>
                <a:latin typeface="Montserrat" pitchFamily="2" charset="0"/>
              </a:rPr>
              <a:t>2 hours per day </a:t>
            </a:r>
            <a:r>
              <a:rPr lang="en-US" sz="1400" dirty="0">
                <a:solidFill>
                  <a:schemeClr val="tx1"/>
                </a:solidFill>
                <a:latin typeface="Montserrat" pitchFamily="2" charset="0"/>
              </a:rPr>
              <a:t>of supply.</a:t>
            </a:r>
          </a:p>
          <a:p>
            <a:pPr marL="285750" indent="-285750">
              <a:buFont typeface="Arial" panose="020B0604020202020204" pitchFamily="34" charset="0"/>
              <a:buChar char="•"/>
            </a:pPr>
            <a:r>
              <a:rPr lang="en-US" sz="1400" dirty="0">
                <a:solidFill>
                  <a:schemeClr val="tx1"/>
                </a:solidFill>
                <a:latin typeface="Montserrat" pitchFamily="2" charset="0"/>
              </a:rPr>
              <a:t>Water quality is </a:t>
            </a:r>
            <a:r>
              <a:rPr lang="en-US" sz="1400" b="1" dirty="0">
                <a:solidFill>
                  <a:schemeClr val="tx1"/>
                </a:solidFill>
                <a:latin typeface="Montserrat" pitchFamily="2" charset="0"/>
              </a:rPr>
              <a:t>non-drinkable.</a:t>
            </a:r>
          </a:p>
          <a:p>
            <a:pPr marL="285750" indent="-285750">
              <a:buFont typeface="Arial" panose="020B0604020202020204" pitchFamily="34" charset="0"/>
              <a:buChar char="•"/>
            </a:pPr>
            <a:r>
              <a:rPr lang="en-US" sz="1400" dirty="0">
                <a:solidFill>
                  <a:schemeClr val="tx1"/>
                </a:solidFill>
                <a:latin typeface="Montserrat" pitchFamily="2" charset="0"/>
              </a:rPr>
              <a:t>Inability to tap surface water </a:t>
            </a:r>
          </a:p>
        </p:txBody>
      </p:sp>
      <p:pic>
        <p:nvPicPr>
          <p:cNvPr id="1025" name="Picture 1024">
            <a:hlinkClick r:id="rId11"/>
            <a:extLst>
              <a:ext uri="{FF2B5EF4-FFF2-40B4-BE49-F238E27FC236}">
                <a16:creationId xmlns:a16="http://schemas.microsoft.com/office/drawing/2014/main" id="{5F1D07D7-855F-04BA-F9A7-6B9DE522BDD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13416" y="6448521"/>
            <a:ext cx="182880" cy="182880"/>
          </a:xfrm>
          <a:prstGeom prst="rect">
            <a:avLst/>
          </a:prstGeom>
        </p:spPr>
      </p:pic>
      <p:sp>
        <p:nvSpPr>
          <p:cNvPr id="1027" name="TextBox 1026">
            <a:extLst>
              <a:ext uri="{FF2B5EF4-FFF2-40B4-BE49-F238E27FC236}">
                <a16:creationId xmlns:a16="http://schemas.microsoft.com/office/drawing/2014/main" id="{C6151543-D15C-5D63-9150-D3525112D3ED}"/>
              </a:ext>
            </a:extLst>
          </p:cNvPr>
          <p:cNvSpPr txBox="1"/>
          <p:nvPr/>
        </p:nvSpPr>
        <p:spPr>
          <a:xfrm>
            <a:off x="6849007" y="6433203"/>
            <a:ext cx="702911" cy="215444"/>
          </a:xfrm>
          <a:prstGeom prst="rect">
            <a:avLst/>
          </a:prstGeom>
          <a:noFill/>
        </p:spPr>
        <p:txBody>
          <a:bodyPr wrap="square" rtlCol="0">
            <a:spAutoFit/>
          </a:bodyPr>
          <a:lstStyle/>
          <a:p>
            <a:pPr algn="r"/>
            <a:r>
              <a:rPr lang="en-US" sz="800" i="1" dirty="0">
                <a:latin typeface="Montserrat" pitchFamily="2" charset="0"/>
              </a:rPr>
              <a:t>Source</a:t>
            </a:r>
          </a:p>
        </p:txBody>
      </p:sp>
      <p:pic>
        <p:nvPicPr>
          <p:cNvPr id="4" name="Picture 3">
            <a:extLst>
              <a:ext uri="{FF2B5EF4-FFF2-40B4-BE49-F238E27FC236}">
                <a16:creationId xmlns:a16="http://schemas.microsoft.com/office/drawing/2014/main" id="{D3982B27-8A70-F3FF-7B50-159992F5D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769" y="131411"/>
            <a:ext cx="945311" cy="318193"/>
          </a:xfrm>
          <a:prstGeom prst="rect">
            <a:avLst/>
          </a:prstGeom>
        </p:spPr>
      </p:pic>
      <p:pic>
        <p:nvPicPr>
          <p:cNvPr id="7" name="Picture 6">
            <a:extLst>
              <a:ext uri="{FF2B5EF4-FFF2-40B4-BE49-F238E27FC236}">
                <a16:creationId xmlns:a16="http://schemas.microsoft.com/office/drawing/2014/main" id="{89DC292A-F588-979B-37F0-FBEDD3B40F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sp>
        <p:nvSpPr>
          <p:cNvPr id="8" name="TextBox 7">
            <a:extLst>
              <a:ext uri="{FF2B5EF4-FFF2-40B4-BE49-F238E27FC236}">
                <a16:creationId xmlns:a16="http://schemas.microsoft.com/office/drawing/2014/main" id="{A767B39B-F6CE-CA31-7665-0F188A1D3DF5}"/>
              </a:ext>
            </a:extLst>
          </p:cNvPr>
          <p:cNvSpPr txBox="1"/>
          <p:nvPr/>
        </p:nvSpPr>
        <p:spPr>
          <a:xfrm>
            <a:off x="2354061" y="206928"/>
            <a:ext cx="7483879" cy="492443"/>
          </a:xfrm>
          <a:prstGeom prst="rect">
            <a:avLst/>
          </a:prstGeom>
          <a:noFill/>
        </p:spPr>
        <p:txBody>
          <a:bodyPr wrap="square" rtlCol="0">
            <a:spAutoFit/>
          </a:bodyPr>
          <a:lstStyle/>
          <a:p>
            <a:pPr algn="ctr"/>
            <a:r>
              <a:rPr lang="en-US" sz="2600" b="1" dirty="0">
                <a:solidFill>
                  <a:srgbClr val="208297"/>
                </a:solidFill>
                <a:latin typeface="Montserrat" pitchFamily="2" charset="0"/>
              </a:rPr>
              <a:t>WATER </a:t>
            </a:r>
            <a:r>
              <a:rPr lang="en-US" sz="2600" b="1" dirty="0">
                <a:latin typeface="Montserrat" pitchFamily="2" charset="0"/>
              </a:rPr>
              <a:t>MANAGEMENT</a:t>
            </a:r>
            <a:endParaRPr lang="en-US" sz="2200" b="1" dirty="0">
              <a:latin typeface="Montserrat" pitchFamily="2" charset="0"/>
            </a:endParaRPr>
          </a:p>
        </p:txBody>
      </p:sp>
    </p:spTree>
    <p:extLst>
      <p:ext uri="{BB962C8B-B14F-4D97-AF65-F5344CB8AC3E}">
        <p14:creationId xmlns:p14="http://schemas.microsoft.com/office/powerpoint/2010/main" val="3730242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15C9DE-DA04-BA70-3229-1FAFD2844B80}"/>
              </a:ext>
            </a:extLst>
          </p:cNvPr>
          <p:cNvSpPr txBox="1"/>
          <p:nvPr/>
        </p:nvSpPr>
        <p:spPr>
          <a:xfrm>
            <a:off x="403560" y="2472504"/>
            <a:ext cx="3099928" cy="1077218"/>
          </a:xfrm>
          <a:prstGeom prst="rect">
            <a:avLst/>
          </a:prstGeom>
          <a:noFill/>
        </p:spPr>
        <p:txBody>
          <a:bodyPr wrap="square" rtlCol="0">
            <a:spAutoFit/>
          </a:bodyPr>
          <a:lstStyle/>
          <a:p>
            <a:r>
              <a:rPr lang="en-US" sz="3200" b="1" dirty="0">
                <a:solidFill>
                  <a:srgbClr val="208297"/>
                </a:solidFill>
                <a:latin typeface="Montserrat" pitchFamily="2" charset="0"/>
              </a:rPr>
              <a:t>EXECUTIVE</a:t>
            </a:r>
            <a:r>
              <a:rPr lang="en-US" sz="3200" b="1" dirty="0">
                <a:latin typeface="Montserrat" pitchFamily="2" charset="0"/>
              </a:rPr>
              <a:t> SUMMARY</a:t>
            </a:r>
          </a:p>
        </p:txBody>
      </p:sp>
      <p:cxnSp>
        <p:nvCxnSpPr>
          <p:cNvPr id="21" name="Straight Connector 20">
            <a:extLst>
              <a:ext uri="{FF2B5EF4-FFF2-40B4-BE49-F238E27FC236}">
                <a16:creationId xmlns:a16="http://schemas.microsoft.com/office/drawing/2014/main" id="{283A4FF5-787E-1DCE-4D6F-1B192542AC44}"/>
              </a:ext>
            </a:extLst>
          </p:cNvPr>
          <p:cNvCxnSpPr>
            <a:cxnSpLocks/>
          </p:cNvCxnSpPr>
          <p:nvPr/>
        </p:nvCxnSpPr>
        <p:spPr>
          <a:xfrm>
            <a:off x="503434" y="3549722"/>
            <a:ext cx="548640" cy="0"/>
          </a:xfrm>
          <a:prstGeom prst="line">
            <a:avLst/>
          </a:prstGeom>
          <a:ln w="38100">
            <a:solidFill>
              <a:srgbClr val="98C6C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C32A9E-950F-E3A6-2D6A-9D3D06C428CD}"/>
              </a:ext>
            </a:extLst>
          </p:cNvPr>
          <p:cNvCxnSpPr>
            <a:cxnSpLocks/>
          </p:cNvCxnSpPr>
          <p:nvPr/>
        </p:nvCxnSpPr>
        <p:spPr>
          <a:xfrm>
            <a:off x="1123537" y="3549722"/>
            <a:ext cx="548640" cy="0"/>
          </a:xfrm>
          <a:prstGeom prst="line">
            <a:avLst/>
          </a:prstGeom>
          <a:ln w="38100">
            <a:solidFill>
              <a:srgbClr val="1F829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06B7CA-80D1-F6AA-A016-2E67FC2D12C3}"/>
              </a:ext>
            </a:extLst>
          </p:cNvPr>
          <p:cNvCxnSpPr>
            <a:cxnSpLocks/>
          </p:cNvCxnSpPr>
          <p:nvPr/>
        </p:nvCxnSpPr>
        <p:spPr>
          <a:xfrm>
            <a:off x="1743640" y="3549722"/>
            <a:ext cx="548640" cy="0"/>
          </a:xfrm>
          <a:prstGeom prst="line">
            <a:avLst/>
          </a:prstGeom>
          <a:ln w="38100">
            <a:solidFill>
              <a:srgbClr val="B0E4EE"/>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FAE5F4-1968-6066-E2B8-C9A8D003A582}"/>
              </a:ext>
            </a:extLst>
          </p:cNvPr>
          <p:cNvCxnSpPr>
            <a:cxnSpLocks/>
          </p:cNvCxnSpPr>
          <p:nvPr/>
        </p:nvCxnSpPr>
        <p:spPr>
          <a:xfrm>
            <a:off x="2384292" y="3549722"/>
            <a:ext cx="548640" cy="0"/>
          </a:xfrm>
          <a:prstGeom prst="line">
            <a:avLst/>
          </a:prstGeom>
          <a:ln w="38100">
            <a:solidFill>
              <a:srgbClr val="48C0D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4F7F14F-14AE-46A2-1491-9F33C8A7074C}"/>
              </a:ext>
            </a:extLst>
          </p:cNvPr>
          <p:cNvGrpSpPr/>
          <p:nvPr/>
        </p:nvGrpSpPr>
        <p:grpSpPr>
          <a:xfrm>
            <a:off x="3760343" y="468575"/>
            <a:ext cx="7839181" cy="1228053"/>
            <a:chOff x="3760343" y="356395"/>
            <a:chExt cx="7839181" cy="1228053"/>
          </a:xfrm>
        </p:grpSpPr>
        <p:sp>
          <p:nvSpPr>
            <p:cNvPr id="5" name="Rectangle: Rounded Corners 4">
              <a:extLst>
                <a:ext uri="{FF2B5EF4-FFF2-40B4-BE49-F238E27FC236}">
                  <a16:creationId xmlns:a16="http://schemas.microsoft.com/office/drawing/2014/main" id="{C04D2799-7052-D602-EF11-120E24559055}"/>
                </a:ext>
              </a:extLst>
            </p:cNvPr>
            <p:cNvSpPr/>
            <p:nvPr/>
          </p:nvSpPr>
          <p:spPr>
            <a:xfrm>
              <a:off x="5948738" y="356395"/>
              <a:ext cx="5650786" cy="1228053"/>
            </a:xfrm>
            <a:prstGeom prst="roundRect">
              <a:avLst>
                <a:gd name="adj" fmla="val 4866"/>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BE2D010-864C-DD38-A5E1-6E333A7D4284}"/>
                </a:ext>
              </a:extLst>
            </p:cNvPr>
            <p:cNvSpPr/>
            <p:nvPr/>
          </p:nvSpPr>
          <p:spPr>
            <a:xfrm>
              <a:off x="3760343" y="356395"/>
              <a:ext cx="2335658" cy="1228053"/>
            </a:xfrm>
            <a:prstGeom prst="roundRect">
              <a:avLst>
                <a:gd name="adj" fmla="val 1878"/>
              </a:avLst>
            </a:prstGeom>
            <a:solidFill>
              <a:srgbClr val="98C6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Montserrat" pitchFamily="2" charset="0"/>
              </a:endParaRPr>
            </a:p>
          </p:txBody>
        </p:sp>
        <p:sp>
          <p:nvSpPr>
            <p:cNvPr id="25" name="TextBox 24">
              <a:extLst>
                <a:ext uri="{FF2B5EF4-FFF2-40B4-BE49-F238E27FC236}">
                  <a16:creationId xmlns:a16="http://schemas.microsoft.com/office/drawing/2014/main" id="{A1973AC2-1026-DEC0-F94D-951FC939F443}"/>
                </a:ext>
              </a:extLst>
            </p:cNvPr>
            <p:cNvSpPr txBox="1"/>
            <p:nvPr/>
          </p:nvSpPr>
          <p:spPr>
            <a:xfrm>
              <a:off x="4224394" y="801144"/>
              <a:ext cx="1407557" cy="338554"/>
            </a:xfrm>
            <a:prstGeom prst="rect">
              <a:avLst/>
            </a:prstGeom>
            <a:noFill/>
          </p:spPr>
          <p:txBody>
            <a:bodyPr wrap="square" rtlCol="0">
              <a:spAutoFit/>
            </a:bodyPr>
            <a:lstStyle/>
            <a:p>
              <a:pPr algn="ctr"/>
              <a:r>
                <a:rPr lang="en-US" sz="1600" b="1" dirty="0">
                  <a:solidFill>
                    <a:schemeClr val="bg1"/>
                  </a:solidFill>
                  <a:latin typeface="Montserrat" pitchFamily="2" charset="0"/>
                </a:rPr>
                <a:t>PROBLEM</a:t>
              </a:r>
              <a:endParaRPr lang="en-US" b="1" dirty="0">
                <a:solidFill>
                  <a:schemeClr val="bg1"/>
                </a:solidFill>
                <a:latin typeface="Montserrat" pitchFamily="2" charset="0"/>
              </a:endParaRPr>
            </a:p>
          </p:txBody>
        </p:sp>
        <p:sp>
          <p:nvSpPr>
            <p:cNvPr id="29" name="TextBox 28">
              <a:extLst>
                <a:ext uri="{FF2B5EF4-FFF2-40B4-BE49-F238E27FC236}">
                  <a16:creationId xmlns:a16="http://schemas.microsoft.com/office/drawing/2014/main" id="{C3948404-519F-3430-2B6E-67D7CA792BE6}"/>
                </a:ext>
              </a:extLst>
            </p:cNvPr>
            <p:cNvSpPr txBox="1"/>
            <p:nvPr/>
          </p:nvSpPr>
          <p:spPr>
            <a:xfrm>
              <a:off x="6150796" y="437633"/>
              <a:ext cx="5246669" cy="1107996"/>
            </a:xfrm>
            <a:prstGeom prst="rect">
              <a:avLst/>
            </a:prstGeom>
            <a:noFill/>
          </p:spPr>
          <p:txBody>
            <a:bodyPr wrap="square" rtlCol="0">
              <a:spAutoFit/>
            </a:bodyPr>
            <a:lstStyle/>
            <a:p>
              <a:r>
                <a:rPr lang="en-US" sz="1200" dirty="0">
                  <a:latin typeface="Montserrat" pitchFamily="2" charset="0"/>
                </a:rPr>
                <a:t>In today’s times, urban centers face escalating sustainability challenges such as: </a:t>
              </a:r>
            </a:p>
            <a:p>
              <a:pPr algn="just"/>
              <a:endParaRPr lang="en-US" sz="600" dirty="0">
                <a:latin typeface="Montserrat" pitchFamily="2" charset="0"/>
              </a:endParaRPr>
            </a:p>
            <a:p>
              <a:pPr marL="285750" indent="-285750" algn="just">
                <a:buFont typeface="Arial" panose="020B0604020202020204" pitchFamily="34" charset="0"/>
                <a:buChar char="•"/>
              </a:pPr>
              <a:r>
                <a:rPr lang="en-US" sz="1200" dirty="0">
                  <a:latin typeface="Montserrat" pitchFamily="2" charset="0"/>
                </a:rPr>
                <a:t>Climate change</a:t>
              </a:r>
            </a:p>
            <a:p>
              <a:pPr marL="285750" indent="-285750" algn="just">
                <a:buFont typeface="Arial" panose="020B0604020202020204" pitchFamily="34" charset="0"/>
                <a:buChar char="•"/>
              </a:pPr>
              <a:r>
                <a:rPr lang="en-US" sz="1200" dirty="0">
                  <a:latin typeface="Montserrat" pitchFamily="2" charset="0"/>
                </a:rPr>
                <a:t>Air pollution</a:t>
              </a:r>
            </a:p>
            <a:p>
              <a:pPr marL="285750" indent="-285750" algn="just">
                <a:buFont typeface="Arial" panose="020B0604020202020204" pitchFamily="34" charset="0"/>
                <a:buChar char="•"/>
              </a:pPr>
              <a:r>
                <a:rPr lang="en-US" sz="1200" dirty="0">
                  <a:latin typeface="Montserrat" pitchFamily="2" charset="0"/>
                </a:rPr>
                <a:t>Water scarcity</a:t>
              </a:r>
            </a:p>
          </p:txBody>
        </p:sp>
        <p:sp>
          <p:nvSpPr>
            <p:cNvPr id="30" name="TextBox 29">
              <a:extLst>
                <a:ext uri="{FF2B5EF4-FFF2-40B4-BE49-F238E27FC236}">
                  <a16:creationId xmlns:a16="http://schemas.microsoft.com/office/drawing/2014/main" id="{366BA1DE-094F-167D-59D7-A39CAE1C0C85}"/>
                </a:ext>
              </a:extLst>
            </p:cNvPr>
            <p:cNvSpPr txBox="1"/>
            <p:nvPr/>
          </p:nvSpPr>
          <p:spPr>
            <a:xfrm>
              <a:off x="8157681" y="899298"/>
              <a:ext cx="3239784" cy="646331"/>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a:latin typeface="Montserrat" pitchFamily="2" charset="0"/>
                </a:rPr>
                <a:t>Inefficient waste management</a:t>
              </a:r>
            </a:p>
            <a:p>
              <a:pPr marL="285750" indent="-285750" algn="just">
                <a:buFont typeface="Arial" panose="020B0604020202020204" pitchFamily="34" charset="0"/>
                <a:buChar char="•"/>
              </a:pPr>
              <a:r>
                <a:rPr lang="en-US" sz="1200" dirty="0">
                  <a:latin typeface="Montserrat" pitchFamily="2" charset="0"/>
                </a:rPr>
                <a:t>Deterioration of public services</a:t>
              </a:r>
            </a:p>
            <a:p>
              <a:pPr marL="285750" indent="-285750" algn="just">
                <a:buFont typeface="Arial" panose="020B0604020202020204" pitchFamily="34" charset="0"/>
                <a:buChar char="•"/>
              </a:pPr>
              <a:r>
                <a:rPr lang="en-US" sz="1200" dirty="0">
                  <a:latin typeface="Montserrat" pitchFamily="2" charset="0"/>
                </a:rPr>
                <a:t>Disaster-risks</a:t>
              </a:r>
            </a:p>
          </p:txBody>
        </p:sp>
      </p:grpSp>
      <p:grpSp>
        <p:nvGrpSpPr>
          <p:cNvPr id="37" name="Group 36">
            <a:extLst>
              <a:ext uri="{FF2B5EF4-FFF2-40B4-BE49-F238E27FC236}">
                <a16:creationId xmlns:a16="http://schemas.microsoft.com/office/drawing/2014/main" id="{B71BE1EC-FBAF-1203-1863-01CBB4AD069D}"/>
              </a:ext>
            </a:extLst>
          </p:cNvPr>
          <p:cNvGrpSpPr/>
          <p:nvPr/>
        </p:nvGrpSpPr>
        <p:grpSpPr>
          <a:xfrm>
            <a:off x="3760343" y="2049572"/>
            <a:ext cx="7839181" cy="1228054"/>
            <a:chOff x="3760343" y="1887878"/>
            <a:chExt cx="7839181" cy="1228054"/>
          </a:xfrm>
        </p:grpSpPr>
        <p:sp>
          <p:nvSpPr>
            <p:cNvPr id="9" name="Rectangle: Rounded Corners 8">
              <a:extLst>
                <a:ext uri="{FF2B5EF4-FFF2-40B4-BE49-F238E27FC236}">
                  <a16:creationId xmlns:a16="http://schemas.microsoft.com/office/drawing/2014/main" id="{121CFC86-E6BD-E687-A01A-D7D62DB46A49}"/>
                </a:ext>
              </a:extLst>
            </p:cNvPr>
            <p:cNvSpPr/>
            <p:nvPr/>
          </p:nvSpPr>
          <p:spPr>
            <a:xfrm>
              <a:off x="5948738" y="1887878"/>
              <a:ext cx="5650786" cy="1228054"/>
            </a:xfrm>
            <a:prstGeom prst="roundRect">
              <a:avLst>
                <a:gd name="adj" fmla="val 4866"/>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F8ED3AA-50D0-AB4B-521C-385A4A03D2D5}"/>
                </a:ext>
              </a:extLst>
            </p:cNvPr>
            <p:cNvSpPr/>
            <p:nvPr/>
          </p:nvSpPr>
          <p:spPr>
            <a:xfrm>
              <a:off x="3760343" y="1887878"/>
              <a:ext cx="2335658" cy="1228054"/>
            </a:xfrm>
            <a:prstGeom prst="roundRect">
              <a:avLst>
                <a:gd name="adj" fmla="val 1878"/>
              </a:avLst>
            </a:prstGeom>
            <a:solidFill>
              <a:srgbClr val="1F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D134A61-8489-1FBB-4E11-B07673A78BCD}"/>
                </a:ext>
              </a:extLst>
            </p:cNvPr>
            <p:cNvSpPr txBox="1"/>
            <p:nvPr/>
          </p:nvSpPr>
          <p:spPr>
            <a:xfrm>
              <a:off x="4187578" y="2317239"/>
              <a:ext cx="1481189" cy="369332"/>
            </a:xfrm>
            <a:prstGeom prst="rect">
              <a:avLst/>
            </a:prstGeom>
            <a:noFill/>
          </p:spPr>
          <p:txBody>
            <a:bodyPr wrap="square" rtlCol="0">
              <a:spAutoFit/>
            </a:bodyPr>
            <a:lstStyle/>
            <a:p>
              <a:pPr algn="ctr"/>
              <a:r>
                <a:rPr lang="en-US" b="1" dirty="0">
                  <a:solidFill>
                    <a:schemeClr val="bg1"/>
                  </a:solidFill>
                  <a:latin typeface="Montserrat" pitchFamily="2" charset="0"/>
                </a:rPr>
                <a:t>SOLUTION</a:t>
              </a:r>
            </a:p>
          </p:txBody>
        </p:sp>
        <p:sp>
          <p:nvSpPr>
            <p:cNvPr id="33" name="TextBox 32">
              <a:extLst>
                <a:ext uri="{FF2B5EF4-FFF2-40B4-BE49-F238E27FC236}">
                  <a16:creationId xmlns:a16="http://schemas.microsoft.com/office/drawing/2014/main" id="{6514DA66-49C5-146C-7C76-40798B8AA67B}"/>
                </a:ext>
              </a:extLst>
            </p:cNvPr>
            <p:cNvSpPr txBox="1"/>
            <p:nvPr/>
          </p:nvSpPr>
          <p:spPr>
            <a:xfrm>
              <a:off x="6150795" y="2086406"/>
              <a:ext cx="5246669" cy="830997"/>
            </a:xfrm>
            <a:prstGeom prst="rect">
              <a:avLst/>
            </a:prstGeom>
            <a:noFill/>
          </p:spPr>
          <p:txBody>
            <a:bodyPr wrap="square" rtlCol="0">
              <a:spAutoFit/>
            </a:bodyPr>
            <a:lstStyle/>
            <a:p>
              <a:r>
                <a:rPr lang="en-US" sz="1200" dirty="0">
                  <a:latin typeface="Montserrat" pitchFamily="2" charset="0"/>
                </a:rPr>
                <a:t>City Sustainability Index (CSI), spearheaded by </a:t>
              </a:r>
              <a:r>
                <a:rPr lang="en-US" sz="1200" dirty="0" err="1">
                  <a:latin typeface="Montserrat" pitchFamily="2" charset="0"/>
                </a:rPr>
                <a:t>Arahas</a:t>
              </a:r>
              <a:r>
                <a:rPr lang="en-US" sz="1200" dirty="0">
                  <a:latin typeface="Montserrat" pitchFamily="2" charset="0"/>
                </a:rPr>
                <a:t> emerges as a comprehensive solution designed to empower cities with the tools to evaluate and enhance their sustainability performance while address these pressing issues.</a:t>
              </a:r>
              <a:endParaRPr lang="en-US" sz="600" dirty="0">
                <a:latin typeface="Montserrat" pitchFamily="2" charset="0"/>
              </a:endParaRPr>
            </a:p>
          </p:txBody>
        </p:sp>
      </p:grpSp>
      <p:grpSp>
        <p:nvGrpSpPr>
          <p:cNvPr id="38" name="Group 37">
            <a:extLst>
              <a:ext uri="{FF2B5EF4-FFF2-40B4-BE49-F238E27FC236}">
                <a16:creationId xmlns:a16="http://schemas.microsoft.com/office/drawing/2014/main" id="{A7CDF07F-73D0-1D97-7967-9367A678784C}"/>
              </a:ext>
            </a:extLst>
          </p:cNvPr>
          <p:cNvGrpSpPr/>
          <p:nvPr/>
        </p:nvGrpSpPr>
        <p:grpSpPr>
          <a:xfrm>
            <a:off x="3760343" y="3630570"/>
            <a:ext cx="7839181" cy="1228054"/>
            <a:chOff x="3760343" y="3549723"/>
            <a:chExt cx="7839181" cy="1228054"/>
          </a:xfrm>
        </p:grpSpPr>
        <p:sp>
          <p:nvSpPr>
            <p:cNvPr id="11" name="Rectangle: Rounded Corners 10">
              <a:extLst>
                <a:ext uri="{FF2B5EF4-FFF2-40B4-BE49-F238E27FC236}">
                  <a16:creationId xmlns:a16="http://schemas.microsoft.com/office/drawing/2014/main" id="{4BB8B8E4-0018-0BEF-BBD6-D5ECC01F8AE1}"/>
                </a:ext>
              </a:extLst>
            </p:cNvPr>
            <p:cNvSpPr/>
            <p:nvPr/>
          </p:nvSpPr>
          <p:spPr>
            <a:xfrm>
              <a:off x="5948738" y="3549723"/>
              <a:ext cx="5650786" cy="1228054"/>
            </a:xfrm>
            <a:prstGeom prst="roundRect">
              <a:avLst>
                <a:gd name="adj" fmla="val 4866"/>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3609E65-E49E-DDEB-9A49-E46BC0431277}"/>
                </a:ext>
              </a:extLst>
            </p:cNvPr>
            <p:cNvSpPr/>
            <p:nvPr/>
          </p:nvSpPr>
          <p:spPr>
            <a:xfrm>
              <a:off x="3760343" y="3549723"/>
              <a:ext cx="2335658" cy="1228054"/>
            </a:xfrm>
            <a:prstGeom prst="roundRect">
              <a:avLst>
                <a:gd name="adj" fmla="val 1878"/>
              </a:avLst>
            </a:prstGeom>
            <a:solidFill>
              <a:srgbClr val="B0E4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3A091EB-324E-A027-4F5F-F8E8D13D2B1D}"/>
                </a:ext>
              </a:extLst>
            </p:cNvPr>
            <p:cNvSpPr txBox="1"/>
            <p:nvPr/>
          </p:nvSpPr>
          <p:spPr>
            <a:xfrm>
              <a:off x="3928154" y="3840584"/>
              <a:ext cx="2000036" cy="646331"/>
            </a:xfrm>
            <a:prstGeom prst="rect">
              <a:avLst/>
            </a:prstGeom>
            <a:noFill/>
          </p:spPr>
          <p:txBody>
            <a:bodyPr wrap="square" rtlCol="0">
              <a:spAutoFit/>
            </a:bodyPr>
            <a:lstStyle/>
            <a:p>
              <a:pPr algn="ctr"/>
              <a:r>
                <a:rPr lang="en-US" b="1" dirty="0">
                  <a:solidFill>
                    <a:schemeClr val="bg1"/>
                  </a:solidFill>
                  <a:latin typeface="Montserrat" pitchFamily="2" charset="0"/>
                </a:rPr>
                <a:t>TOOLS AND TECHNOLOGY</a:t>
              </a:r>
            </a:p>
          </p:txBody>
        </p:sp>
        <p:sp>
          <p:nvSpPr>
            <p:cNvPr id="34" name="TextBox 33">
              <a:extLst>
                <a:ext uri="{FF2B5EF4-FFF2-40B4-BE49-F238E27FC236}">
                  <a16:creationId xmlns:a16="http://schemas.microsoft.com/office/drawing/2014/main" id="{87CF06E1-DD63-8380-1B83-87CF14BF6D19}"/>
                </a:ext>
              </a:extLst>
            </p:cNvPr>
            <p:cNvSpPr txBox="1"/>
            <p:nvPr/>
          </p:nvSpPr>
          <p:spPr>
            <a:xfrm>
              <a:off x="6224427" y="3609752"/>
              <a:ext cx="5246669" cy="1107996"/>
            </a:xfrm>
            <a:prstGeom prst="rect">
              <a:avLst/>
            </a:prstGeom>
            <a:noFill/>
          </p:spPr>
          <p:txBody>
            <a:bodyPr wrap="square" rtlCol="0">
              <a:spAutoFit/>
            </a:bodyPr>
            <a:lstStyle/>
            <a:p>
              <a:r>
                <a:rPr lang="en-US" sz="1200" dirty="0">
                  <a:latin typeface="Montserrat" pitchFamily="2" charset="0"/>
                </a:rPr>
                <a:t>CSI integrates:</a:t>
              </a:r>
            </a:p>
            <a:p>
              <a:pPr algn="just"/>
              <a:endParaRPr lang="en-US" sz="600" dirty="0">
                <a:latin typeface="Montserrat" pitchFamily="2" charset="0"/>
              </a:endParaRPr>
            </a:p>
            <a:p>
              <a:pPr marL="285750" indent="-285750" algn="just">
                <a:buFont typeface="Arial" panose="020B0604020202020204" pitchFamily="34" charset="0"/>
                <a:buChar char="•"/>
              </a:pPr>
              <a:r>
                <a:rPr lang="en-US" sz="1200" dirty="0">
                  <a:latin typeface="Montserrat" pitchFamily="2" charset="0"/>
                </a:rPr>
                <a:t>Cutting-edge geospatial technology</a:t>
              </a:r>
            </a:p>
            <a:p>
              <a:pPr marL="285750" indent="-285750" algn="just">
                <a:buFont typeface="Arial" panose="020B0604020202020204" pitchFamily="34" charset="0"/>
                <a:buChar char="•"/>
              </a:pPr>
              <a:r>
                <a:rPr lang="en-US" sz="1200" dirty="0">
                  <a:latin typeface="Montserrat" pitchFamily="2" charset="0"/>
                </a:rPr>
                <a:t>Data Analysis</a:t>
              </a:r>
            </a:p>
            <a:p>
              <a:pPr marL="285750" indent="-285750" algn="just">
                <a:buFont typeface="Arial" panose="020B0604020202020204" pitchFamily="34" charset="0"/>
                <a:buChar char="•"/>
              </a:pPr>
              <a:r>
                <a:rPr lang="en-US" sz="1200" dirty="0">
                  <a:latin typeface="Montserrat" pitchFamily="2" charset="0"/>
                </a:rPr>
                <a:t>Sustainability Principles</a:t>
              </a:r>
            </a:p>
            <a:p>
              <a:pPr marL="285750" indent="-285750" algn="just">
                <a:buFont typeface="Arial" panose="020B0604020202020204" pitchFamily="34" charset="0"/>
                <a:buChar char="•"/>
              </a:pPr>
              <a:r>
                <a:rPr lang="en-US" sz="1200" dirty="0">
                  <a:latin typeface="Montserrat" pitchFamily="2" charset="0"/>
                </a:rPr>
                <a:t>Actionable Insights &amp; Recommendations</a:t>
              </a:r>
            </a:p>
          </p:txBody>
        </p:sp>
      </p:grpSp>
      <p:grpSp>
        <p:nvGrpSpPr>
          <p:cNvPr id="39" name="Group 38">
            <a:extLst>
              <a:ext uri="{FF2B5EF4-FFF2-40B4-BE49-F238E27FC236}">
                <a16:creationId xmlns:a16="http://schemas.microsoft.com/office/drawing/2014/main" id="{6ABAA2A7-2118-0B2D-49ED-F030CD74929F}"/>
              </a:ext>
            </a:extLst>
          </p:cNvPr>
          <p:cNvGrpSpPr/>
          <p:nvPr/>
        </p:nvGrpSpPr>
        <p:grpSpPr>
          <a:xfrm>
            <a:off x="3760343" y="5211567"/>
            <a:ext cx="7839181" cy="1228055"/>
            <a:chOff x="3760343" y="5211567"/>
            <a:chExt cx="7839181" cy="1228055"/>
          </a:xfrm>
        </p:grpSpPr>
        <p:sp>
          <p:nvSpPr>
            <p:cNvPr id="13" name="Rectangle: Rounded Corners 12">
              <a:extLst>
                <a:ext uri="{FF2B5EF4-FFF2-40B4-BE49-F238E27FC236}">
                  <a16:creationId xmlns:a16="http://schemas.microsoft.com/office/drawing/2014/main" id="{BFDDB11F-2FD8-0211-246B-35C30DA7FBD7}"/>
                </a:ext>
              </a:extLst>
            </p:cNvPr>
            <p:cNvSpPr/>
            <p:nvPr/>
          </p:nvSpPr>
          <p:spPr>
            <a:xfrm>
              <a:off x="5948738" y="5211567"/>
              <a:ext cx="5650786" cy="1228055"/>
            </a:xfrm>
            <a:prstGeom prst="roundRect">
              <a:avLst>
                <a:gd name="adj" fmla="val 4866"/>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6091597-5B4C-05E9-65C2-BFCCF93E1715}"/>
                </a:ext>
              </a:extLst>
            </p:cNvPr>
            <p:cNvSpPr/>
            <p:nvPr/>
          </p:nvSpPr>
          <p:spPr>
            <a:xfrm>
              <a:off x="3760343" y="5211567"/>
              <a:ext cx="2335658" cy="1228055"/>
            </a:xfrm>
            <a:prstGeom prst="roundRect">
              <a:avLst>
                <a:gd name="adj" fmla="val 1878"/>
              </a:avLst>
            </a:prstGeom>
            <a:solidFill>
              <a:srgbClr val="48C0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50341D-5933-C218-3FA2-8C1EAD63EC42}"/>
                </a:ext>
              </a:extLst>
            </p:cNvPr>
            <p:cNvSpPr txBox="1"/>
            <p:nvPr/>
          </p:nvSpPr>
          <p:spPr>
            <a:xfrm>
              <a:off x="4224394" y="5640928"/>
              <a:ext cx="1407557" cy="369332"/>
            </a:xfrm>
            <a:prstGeom prst="rect">
              <a:avLst/>
            </a:prstGeom>
            <a:noFill/>
          </p:spPr>
          <p:txBody>
            <a:bodyPr wrap="square" rtlCol="0">
              <a:spAutoFit/>
            </a:bodyPr>
            <a:lstStyle/>
            <a:p>
              <a:pPr algn="ctr"/>
              <a:r>
                <a:rPr lang="en-US" b="1" dirty="0">
                  <a:solidFill>
                    <a:schemeClr val="bg1"/>
                  </a:solidFill>
                  <a:latin typeface="Montserrat" pitchFamily="2" charset="0"/>
                </a:rPr>
                <a:t>AIM</a:t>
              </a:r>
            </a:p>
          </p:txBody>
        </p:sp>
        <p:sp>
          <p:nvSpPr>
            <p:cNvPr id="35" name="TextBox 34">
              <a:extLst>
                <a:ext uri="{FF2B5EF4-FFF2-40B4-BE49-F238E27FC236}">
                  <a16:creationId xmlns:a16="http://schemas.microsoft.com/office/drawing/2014/main" id="{4A653FC6-BA9F-6851-0DC4-B2C7D8E52BF4}"/>
                </a:ext>
              </a:extLst>
            </p:cNvPr>
            <p:cNvSpPr txBox="1"/>
            <p:nvPr/>
          </p:nvSpPr>
          <p:spPr>
            <a:xfrm>
              <a:off x="6224426" y="5410095"/>
              <a:ext cx="5246670" cy="830997"/>
            </a:xfrm>
            <a:prstGeom prst="rect">
              <a:avLst/>
            </a:prstGeom>
            <a:noFill/>
          </p:spPr>
          <p:txBody>
            <a:bodyPr wrap="square" rtlCol="0">
              <a:spAutoFit/>
            </a:bodyPr>
            <a:lstStyle/>
            <a:p>
              <a:r>
                <a:rPr lang="en-US" sz="1200" dirty="0">
                  <a:latin typeface="Montserrat" pitchFamily="2" charset="0"/>
                </a:rPr>
                <a:t>Through CSI, </a:t>
              </a:r>
              <a:r>
                <a:rPr lang="en-US" sz="1200" dirty="0" err="1">
                  <a:latin typeface="Montserrat" pitchFamily="2" charset="0"/>
                </a:rPr>
                <a:t>Arahas</a:t>
              </a:r>
              <a:r>
                <a:rPr lang="en-US" sz="1200" dirty="0">
                  <a:latin typeface="Montserrat" pitchFamily="2" charset="0"/>
                </a:rPr>
                <a:t> aspires to create a global standard for  sustainable urban living, supporting cities in achieving their sustainability goals while preserving their unique cultural and environmental identities.</a:t>
              </a:r>
            </a:p>
          </p:txBody>
        </p:sp>
      </p:grpSp>
      <p:pic>
        <p:nvPicPr>
          <p:cNvPr id="2" name="Picture 1">
            <a:extLst>
              <a:ext uri="{FF2B5EF4-FFF2-40B4-BE49-F238E27FC236}">
                <a16:creationId xmlns:a16="http://schemas.microsoft.com/office/drawing/2014/main" id="{B814EA22-F99B-3A0C-7E59-2F2CBC9A1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769" y="131411"/>
            <a:ext cx="945311" cy="318193"/>
          </a:xfrm>
          <a:prstGeom prst="rect">
            <a:avLst/>
          </a:prstGeom>
        </p:spPr>
      </p:pic>
      <p:pic>
        <p:nvPicPr>
          <p:cNvPr id="6" name="Picture 5">
            <a:extLst>
              <a:ext uri="{FF2B5EF4-FFF2-40B4-BE49-F238E27FC236}">
                <a16:creationId xmlns:a16="http://schemas.microsoft.com/office/drawing/2014/main" id="{0E13C331-657E-114A-9B2F-ACD459ECB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spTree>
    <p:extLst>
      <p:ext uri="{BB962C8B-B14F-4D97-AF65-F5344CB8AC3E}">
        <p14:creationId xmlns:p14="http://schemas.microsoft.com/office/powerpoint/2010/main" val="2283521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4FF3078-2D5D-9214-5092-5F08B24F9A43}"/>
              </a:ext>
            </a:extLst>
          </p:cNvPr>
          <p:cNvGrpSpPr/>
          <p:nvPr/>
        </p:nvGrpSpPr>
        <p:grpSpPr>
          <a:xfrm>
            <a:off x="1677256" y="1527711"/>
            <a:ext cx="8837488" cy="3802578"/>
            <a:chOff x="546143" y="1323670"/>
            <a:chExt cx="11099714" cy="4210660"/>
          </a:xfrm>
        </p:grpSpPr>
        <p:pic>
          <p:nvPicPr>
            <p:cNvPr id="3" name="Picture 2">
              <a:extLst>
                <a:ext uri="{FF2B5EF4-FFF2-40B4-BE49-F238E27FC236}">
                  <a16:creationId xmlns:a16="http://schemas.microsoft.com/office/drawing/2014/main" id="{04D44F64-D748-43AF-14B4-68720D34F883}"/>
                </a:ext>
              </a:extLst>
            </p:cNvPr>
            <p:cNvPicPr>
              <a:picLocks noChangeAspect="1"/>
            </p:cNvPicPr>
            <p:nvPr/>
          </p:nvPicPr>
          <p:blipFill>
            <a:blip r:embed="rId3"/>
            <a:stretch>
              <a:fillRect/>
            </a:stretch>
          </p:blipFill>
          <p:spPr>
            <a:xfrm>
              <a:off x="546143" y="1323670"/>
              <a:ext cx="11099714" cy="4210660"/>
            </a:xfrm>
            <a:prstGeom prst="rect">
              <a:avLst/>
            </a:prstGeom>
          </p:spPr>
        </p:pic>
        <p:sp>
          <p:nvSpPr>
            <p:cNvPr id="4" name="Rectangle: Rounded Corners 3">
              <a:extLst>
                <a:ext uri="{FF2B5EF4-FFF2-40B4-BE49-F238E27FC236}">
                  <a16:creationId xmlns:a16="http://schemas.microsoft.com/office/drawing/2014/main" id="{8D95B849-9960-6EEE-F2FE-34105231A525}"/>
                </a:ext>
              </a:extLst>
            </p:cNvPr>
            <p:cNvSpPr/>
            <p:nvPr/>
          </p:nvSpPr>
          <p:spPr>
            <a:xfrm>
              <a:off x="546143" y="1323670"/>
              <a:ext cx="11099714" cy="4210658"/>
            </a:xfrm>
            <a:prstGeom prst="roundRect">
              <a:avLst>
                <a:gd name="adj" fmla="val 1223"/>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7915ADA4-D74A-EB1D-12B0-C5A6C26824AD}"/>
              </a:ext>
            </a:extLst>
          </p:cNvPr>
          <p:cNvSpPr txBox="1"/>
          <p:nvPr/>
        </p:nvSpPr>
        <p:spPr>
          <a:xfrm>
            <a:off x="4228254" y="183739"/>
            <a:ext cx="3735492" cy="400110"/>
          </a:xfrm>
          <a:prstGeom prst="rect">
            <a:avLst/>
          </a:prstGeom>
          <a:noFill/>
        </p:spPr>
        <p:txBody>
          <a:bodyPr wrap="square" rtlCol="0">
            <a:spAutoFit/>
          </a:bodyPr>
          <a:lstStyle/>
          <a:p>
            <a:pPr algn="ctr"/>
            <a:r>
              <a:rPr lang="en-US" sz="2000" b="1" dirty="0">
                <a:latin typeface="Montserrat" pitchFamily="2" charset="0"/>
              </a:rPr>
              <a:t>What’s on our dashboard?</a:t>
            </a:r>
          </a:p>
        </p:txBody>
      </p:sp>
      <p:sp>
        <p:nvSpPr>
          <p:cNvPr id="7" name="TextBox 6">
            <a:extLst>
              <a:ext uri="{FF2B5EF4-FFF2-40B4-BE49-F238E27FC236}">
                <a16:creationId xmlns:a16="http://schemas.microsoft.com/office/drawing/2014/main" id="{48BA0D2F-1105-1474-C9AB-75581E31EE18}"/>
              </a:ext>
            </a:extLst>
          </p:cNvPr>
          <p:cNvSpPr txBox="1"/>
          <p:nvPr/>
        </p:nvSpPr>
        <p:spPr>
          <a:xfrm>
            <a:off x="168250" y="1959456"/>
            <a:ext cx="1331777" cy="276999"/>
          </a:xfrm>
          <a:prstGeom prst="rect">
            <a:avLst/>
          </a:prstGeom>
          <a:noFill/>
        </p:spPr>
        <p:txBody>
          <a:bodyPr wrap="square" rtlCol="0">
            <a:spAutoFit/>
          </a:bodyPr>
          <a:lstStyle/>
          <a:p>
            <a:r>
              <a:rPr lang="en-US" sz="1200" u="sng" dirty="0">
                <a:latin typeface="Montserrat" pitchFamily="2" charset="0"/>
              </a:rPr>
              <a:t>Water Sources</a:t>
            </a:r>
          </a:p>
        </p:txBody>
      </p:sp>
      <p:sp>
        <p:nvSpPr>
          <p:cNvPr id="8" name="Rectangle: Rounded Corners 7">
            <a:extLst>
              <a:ext uri="{FF2B5EF4-FFF2-40B4-BE49-F238E27FC236}">
                <a16:creationId xmlns:a16="http://schemas.microsoft.com/office/drawing/2014/main" id="{B7CB452E-DB98-5682-BF27-8E810EFC0077}"/>
              </a:ext>
            </a:extLst>
          </p:cNvPr>
          <p:cNvSpPr/>
          <p:nvPr/>
        </p:nvSpPr>
        <p:spPr>
          <a:xfrm>
            <a:off x="4228254" y="4121712"/>
            <a:ext cx="3928367" cy="502297"/>
          </a:xfrm>
          <a:prstGeom prst="roundRect">
            <a:avLst>
              <a:gd name="adj" fmla="val 6290"/>
            </a:avLst>
          </a:prstGeom>
          <a:solidFill>
            <a:srgbClr val="F3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latin typeface="Montserrat" pitchFamily="2" charset="0"/>
              </a:rPr>
              <a:t>Points out the dependencies of water sources</a:t>
            </a:r>
          </a:p>
        </p:txBody>
      </p:sp>
      <p:pic>
        <p:nvPicPr>
          <p:cNvPr id="12" name="Picture 11">
            <a:extLst>
              <a:ext uri="{FF2B5EF4-FFF2-40B4-BE49-F238E27FC236}">
                <a16:creationId xmlns:a16="http://schemas.microsoft.com/office/drawing/2014/main" id="{FA12985C-D338-01A6-C5A7-292C92689F00}"/>
              </a:ext>
            </a:extLst>
          </p:cNvPr>
          <p:cNvPicPr>
            <a:picLocks noChangeAspect="1"/>
          </p:cNvPicPr>
          <p:nvPr/>
        </p:nvPicPr>
        <p:blipFill>
          <a:blip r:embed="rId4"/>
          <a:stretch>
            <a:fillRect/>
          </a:stretch>
        </p:blipFill>
        <p:spPr>
          <a:xfrm>
            <a:off x="4723690" y="1880170"/>
            <a:ext cx="2744620" cy="1548829"/>
          </a:xfrm>
          <a:prstGeom prst="rect">
            <a:avLst/>
          </a:prstGeom>
        </p:spPr>
      </p:pic>
      <p:pic>
        <p:nvPicPr>
          <p:cNvPr id="2" name="Picture 1">
            <a:extLst>
              <a:ext uri="{FF2B5EF4-FFF2-40B4-BE49-F238E27FC236}">
                <a16:creationId xmlns:a16="http://schemas.microsoft.com/office/drawing/2014/main" id="{0131844A-2E2C-3215-3535-4EC96A5A3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4769" y="131411"/>
            <a:ext cx="945311" cy="318193"/>
          </a:xfrm>
          <a:prstGeom prst="rect">
            <a:avLst/>
          </a:prstGeom>
        </p:spPr>
      </p:pic>
    </p:spTree>
    <p:extLst>
      <p:ext uri="{BB962C8B-B14F-4D97-AF65-F5344CB8AC3E}">
        <p14:creationId xmlns:p14="http://schemas.microsoft.com/office/powerpoint/2010/main" val="4269578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31858-793F-A599-E8E1-C171D27E460F}"/>
              </a:ext>
            </a:extLst>
          </p:cNvPr>
          <p:cNvSpPr txBox="1"/>
          <p:nvPr/>
        </p:nvSpPr>
        <p:spPr>
          <a:xfrm>
            <a:off x="4637070" y="214562"/>
            <a:ext cx="2917861" cy="400110"/>
          </a:xfrm>
          <a:prstGeom prst="rect">
            <a:avLst/>
          </a:prstGeom>
          <a:noFill/>
        </p:spPr>
        <p:txBody>
          <a:bodyPr wrap="square" rtlCol="0">
            <a:spAutoFit/>
          </a:bodyPr>
          <a:lstStyle/>
          <a:p>
            <a:r>
              <a:rPr lang="en-US" sz="2000" b="1" dirty="0">
                <a:latin typeface="Montserrat" pitchFamily="2" charset="0"/>
              </a:rPr>
              <a:t>Water Management</a:t>
            </a:r>
          </a:p>
        </p:txBody>
      </p:sp>
      <p:pic>
        <p:nvPicPr>
          <p:cNvPr id="3" name="Picture 2" descr="It Takes A Village: How Two States Dealt With A Severe Water Crisis">
            <a:extLst>
              <a:ext uri="{FF2B5EF4-FFF2-40B4-BE49-F238E27FC236}">
                <a16:creationId xmlns:a16="http://schemas.microsoft.com/office/drawing/2014/main" id="{2583F0E4-345D-BBD5-5AB2-A5B51AAD35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96" t="3073" r="1409" b="13001"/>
          <a:stretch/>
        </p:blipFill>
        <p:spPr bwMode="auto">
          <a:xfrm>
            <a:off x="116655" y="1176874"/>
            <a:ext cx="5786866" cy="487460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94638E0-A46E-B3D0-DAFE-107208B249AF}"/>
              </a:ext>
            </a:extLst>
          </p:cNvPr>
          <p:cNvGrpSpPr/>
          <p:nvPr/>
        </p:nvGrpSpPr>
        <p:grpSpPr>
          <a:xfrm>
            <a:off x="5927432" y="1001306"/>
            <a:ext cx="1742662" cy="1742663"/>
            <a:chOff x="3914399" y="2676592"/>
            <a:chExt cx="2083197" cy="2083198"/>
          </a:xfrm>
        </p:grpSpPr>
        <p:pic>
          <p:nvPicPr>
            <p:cNvPr id="7" name="Picture 6">
              <a:extLst>
                <a:ext uri="{FF2B5EF4-FFF2-40B4-BE49-F238E27FC236}">
                  <a16:creationId xmlns:a16="http://schemas.microsoft.com/office/drawing/2014/main" id="{8DCB0BE5-4859-94D8-97B1-3D599D3996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14399" y="2676592"/>
              <a:ext cx="2083197" cy="2083198"/>
            </a:xfrm>
            <a:prstGeom prst="rect">
              <a:avLst/>
            </a:prstGeom>
          </p:spPr>
        </p:pic>
        <p:sp>
          <p:nvSpPr>
            <p:cNvPr id="8" name="TextBox 7">
              <a:extLst>
                <a:ext uri="{FF2B5EF4-FFF2-40B4-BE49-F238E27FC236}">
                  <a16:creationId xmlns:a16="http://schemas.microsoft.com/office/drawing/2014/main" id="{ED4AC34B-1A55-5747-3CAC-FF9CBA743216}"/>
                </a:ext>
              </a:extLst>
            </p:cNvPr>
            <p:cNvSpPr txBox="1"/>
            <p:nvPr/>
          </p:nvSpPr>
          <p:spPr>
            <a:xfrm>
              <a:off x="4086896" y="2917965"/>
              <a:ext cx="1738200" cy="1600451"/>
            </a:xfrm>
            <a:prstGeom prst="rect">
              <a:avLst/>
            </a:prstGeom>
            <a:noFill/>
          </p:spPr>
          <p:txBody>
            <a:bodyPr wrap="square">
              <a:spAutoFit/>
            </a:bodyPr>
            <a:lstStyle/>
            <a:p>
              <a:pPr algn="ctr"/>
              <a:r>
                <a:rPr lang="en-US" sz="1100" dirty="0">
                  <a:latin typeface="Montserrat" pitchFamily="2" charset="0"/>
                </a:rPr>
                <a:t>By</a:t>
              </a:r>
              <a:r>
                <a:rPr lang="en-US" sz="1100" b="1" dirty="0">
                  <a:latin typeface="Montserrat" pitchFamily="2" charset="0"/>
                </a:rPr>
                <a:t> </a:t>
              </a:r>
              <a:r>
                <a:rPr lang="en-US" sz="1200" b="1" dirty="0">
                  <a:latin typeface="Montserrat" pitchFamily="2" charset="0"/>
                </a:rPr>
                <a:t>2040</a:t>
              </a:r>
              <a:r>
                <a:rPr lang="en-US" sz="1100" b="1" dirty="0">
                  <a:latin typeface="Montserrat" pitchFamily="2" charset="0"/>
                </a:rPr>
                <a:t>, </a:t>
              </a:r>
            </a:p>
            <a:p>
              <a:pPr algn="ctr"/>
              <a:r>
                <a:rPr lang="en-US" sz="1400" b="1" dirty="0">
                  <a:solidFill>
                    <a:srgbClr val="FF0000"/>
                  </a:solidFill>
                  <a:latin typeface="Montserrat" pitchFamily="2" charset="0"/>
                </a:rPr>
                <a:t>1 in 4 children</a:t>
              </a:r>
              <a:r>
                <a:rPr lang="en-US" sz="1100" b="1" dirty="0">
                  <a:latin typeface="Montserrat" pitchFamily="2" charset="0"/>
                </a:rPr>
                <a:t> </a:t>
              </a:r>
              <a:r>
                <a:rPr lang="en-US" sz="1100" dirty="0">
                  <a:latin typeface="Montserrat" pitchFamily="2" charset="0"/>
                </a:rPr>
                <a:t>will live in extreme </a:t>
              </a:r>
              <a:r>
                <a:rPr lang="en-US" sz="1100" b="1" dirty="0">
                  <a:latin typeface="Montserrat" pitchFamily="2" charset="0"/>
                </a:rPr>
                <a:t>water shortage</a:t>
              </a:r>
              <a:r>
                <a:rPr lang="en-US" sz="1100" dirty="0">
                  <a:latin typeface="Montserrat" pitchFamily="2" charset="0"/>
                </a:rPr>
                <a:t>.</a:t>
              </a:r>
            </a:p>
            <a:p>
              <a:pPr algn="ctr"/>
              <a:endParaRPr lang="en-US" sz="1000" dirty="0">
                <a:latin typeface="Montserrat" pitchFamily="2" charset="0"/>
              </a:endParaRPr>
            </a:p>
            <a:p>
              <a:pPr algn="ctr"/>
              <a:r>
                <a:rPr lang="en-US" sz="900" dirty="0">
                  <a:latin typeface="Montserrat" pitchFamily="2" charset="0"/>
                </a:rPr>
                <a:t>-World Bank</a:t>
              </a:r>
            </a:p>
          </p:txBody>
        </p:sp>
      </p:grpSp>
      <p:grpSp>
        <p:nvGrpSpPr>
          <p:cNvPr id="9" name="Group 8">
            <a:extLst>
              <a:ext uri="{FF2B5EF4-FFF2-40B4-BE49-F238E27FC236}">
                <a16:creationId xmlns:a16="http://schemas.microsoft.com/office/drawing/2014/main" id="{ACF5794C-8B74-93B6-38C0-45B2579785E6}"/>
              </a:ext>
            </a:extLst>
          </p:cNvPr>
          <p:cNvGrpSpPr/>
          <p:nvPr/>
        </p:nvGrpSpPr>
        <p:grpSpPr>
          <a:xfrm>
            <a:off x="5904755" y="2931408"/>
            <a:ext cx="1742665" cy="1742663"/>
            <a:chOff x="3914392" y="2676592"/>
            <a:chExt cx="2083198" cy="2083198"/>
          </a:xfrm>
        </p:grpSpPr>
        <p:pic>
          <p:nvPicPr>
            <p:cNvPr id="10" name="Picture 9">
              <a:extLst>
                <a:ext uri="{FF2B5EF4-FFF2-40B4-BE49-F238E27FC236}">
                  <a16:creationId xmlns:a16="http://schemas.microsoft.com/office/drawing/2014/main" id="{1BE587D7-829F-0776-AC34-225C161B23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14392" y="2676592"/>
              <a:ext cx="2083198" cy="2083198"/>
            </a:xfrm>
            <a:prstGeom prst="rect">
              <a:avLst/>
            </a:prstGeom>
          </p:spPr>
        </p:pic>
        <p:sp>
          <p:nvSpPr>
            <p:cNvPr id="11" name="TextBox 10">
              <a:extLst>
                <a:ext uri="{FF2B5EF4-FFF2-40B4-BE49-F238E27FC236}">
                  <a16:creationId xmlns:a16="http://schemas.microsoft.com/office/drawing/2014/main" id="{EACA326E-856D-31A0-2690-1058912A34A4}"/>
                </a:ext>
              </a:extLst>
            </p:cNvPr>
            <p:cNvSpPr txBox="1"/>
            <p:nvPr/>
          </p:nvSpPr>
          <p:spPr>
            <a:xfrm>
              <a:off x="4161040" y="2982352"/>
              <a:ext cx="1589911" cy="1618845"/>
            </a:xfrm>
            <a:prstGeom prst="rect">
              <a:avLst/>
            </a:prstGeom>
            <a:noFill/>
          </p:spPr>
          <p:txBody>
            <a:bodyPr wrap="square">
              <a:spAutoFit/>
            </a:bodyPr>
            <a:lstStyle/>
            <a:p>
              <a:pPr algn="ctr"/>
              <a:r>
                <a:rPr lang="en-US" sz="1200" b="1" dirty="0">
                  <a:latin typeface="Montserrat" pitchFamily="2" charset="0"/>
                </a:rPr>
                <a:t>No</a:t>
              </a:r>
              <a:r>
                <a:rPr lang="en-US" sz="1200" dirty="0">
                  <a:latin typeface="Montserrat" pitchFamily="2" charset="0"/>
                </a:rPr>
                <a:t> </a:t>
              </a:r>
              <a:r>
                <a:rPr lang="en-US" sz="1200" b="1" dirty="0">
                  <a:latin typeface="Montserrat" pitchFamily="2" charset="0"/>
                </a:rPr>
                <a:t>access</a:t>
              </a:r>
              <a:r>
                <a:rPr lang="en-US" sz="1200" dirty="0">
                  <a:latin typeface="Montserrat" pitchFamily="2" charset="0"/>
                </a:rPr>
                <a:t> </a:t>
              </a:r>
              <a:r>
                <a:rPr lang="en-US" sz="1100" dirty="0">
                  <a:latin typeface="Montserrat" pitchFamily="2" charset="0"/>
                </a:rPr>
                <a:t>to drinking water for </a:t>
              </a:r>
              <a:r>
                <a:rPr lang="en-US" sz="1400" b="1" dirty="0">
                  <a:solidFill>
                    <a:srgbClr val="FF0000"/>
                  </a:solidFill>
                  <a:latin typeface="Montserrat" pitchFamily="2" charset="0"/>
                </a:rPr>
                <a:t>40% of Indians </a:t>
              </a:r>
              <a:r>
                <a:rPr lang="en-US" sz="1100" dirty="0">
                  <a:latin typeface="Montserrat" pitchFamily="2" charset="0"/>
                </a:rPr>
                <a:t>by </a:t>
              </a:r>
              <a:r>
                <a:rPr lang="en-US" sz="1200" b="1" dirty="0">
                  <a:latin typeface="Montserrat" pitchFamily="2" charset="0"/>
                </a:rPr>
                <a:t>2030</a:t>
              </a:r>
              <a:r>
                <a:rPr lang="en-US" sz="1100" dirty="0">
                  <a:latin typeface="Montserrat" pitchFamily="2" charset="0"/>
                </a:rPr>
                <a:t>.</a:t>
              </a:r>
            </a:p>
            <a:p>
              <a:pPr algn="ctr"/>
              <a:endParaRPr lang="en-US" sz="1000" dirty="0">
                <a:latin typeface="Montserrat" pitchFamily="2" charset="0"/>
              </a:endParaRPr>
            </a:p>
            <a:p>
              <a:pPr algn="ctr"/>
              <a:r>
                <a:rPr lang="en-US" sz="900" dirty="0">
                  <a:latin typeface="Montserrat" pitchFamily="2" charset="0"/>
                </a:rPr>
                <a:t>-NITI Ayog</a:t>
              </a:r>
            </a:p>
          </p:txBody>
        </p:sp>
      </p:grpSp>
      <p:grpSp>
        <p:nvGrpSpPr>
          <p:cNvPr id="12" name="Group 11">
            <a:extLst>
              <a:ext uri="{FF2B5EF4-FFF2-40B4-BE49-F238E27FC236}">
                <a16:creationId xmlns:a16="http://schemas.microsoft.com/office/drawing/2014/main" id="{8C615E57-E819-F7BE-8646-9A76A9F17341}"/>
              </a:ext>
            </a:extLst>
          </p:cNvPr>
          <p:cNvGrpSpPr/>
          <p:nvPr/>
        </p:nvGrpSpPr>
        <p:grpSpPr>
          <a:xfrm>
            <a:off x="5903521" y="4861510"/>
            <a:ext cx="1742663" cy="1742663"/>
            <a:chOff x="3914397" y="2676592"/>
            <a:chExt cx="2083198" cy="2083198"/>
          </a:xfrm>
        </p:grpSpPr>
        <p:pic>
          <p:nvPicPr>
            <p:cNvPr id="13" name="Picture 12">
              <a:extLst>
                <a:ext uri="{FF2B5EF4-FFF2-40B4-BE49-F238E27FC236}">
                  <a16:creationId xmlns:a16="http://schemas.microsoft.com/office/drawing/2014/main" id="{DADA53F0-F53C-D777-1D3B-5F40245F9BD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914397" y="2676592"/>
              <a:ext cx="2083198" cy="2083198"/>
            </a:xfrm>
            <a:prstGeom prst="rect">
              <a:avLst/>
            </a:prstGeom>
          </p:spPr>
        </p:pic>
        <p:sp>
          <p:nvSpPr>
            <p:cNvPr id="14" name="TextBox 13">
              <a:extLst>
                <a:ext uri="{FF2B5EF4-FFF2-40B4-BE49-F238E27FC236}">
                  <a16:creationId xmlns:a16="http://schemas.microsoft.com/office/drawing/2014/main" id="{791363E0-9D36-D159-0DBA-9B450D41E8D0}"/>
                </a:ext>
              </a:extLst>
            </p:cNvPr>
            <p:cNvSpPr txBox="1"/>
            <p:nvPr/>
          </p:nvSpPr>
          <p:spPr>
            <a:xfrm>
              <a:off x="4185603" y="3083529"/>
              <a:ext cx="1540783" cy="1425687"/>
            </a:xfrm>
            <a:prstGeom prst="rect">
              <a:avLst/>
            </a:prstGeom>
            <a:noFill/>
          </p:spPr>
          <p:txBody>
            <a:bodyPr wrap="square">
              <a:spAutoFit/>
            </a:bodyPr>
            <a:lstStyle/>
            <a:p>
              <a:pPr algn="ctr"/>
              <a:r>
                <a:rPr lang="en-US" sz="1100" dirty="0">
                  <a:latin typeface="Montserrat" pitchFamily="2" charset="0"/>
                </a:rPr>
                <a:t>Over </a:t>
              </a:r>
              <a:r>
                <a:rPr lang="en-US" sz="1400" b="1" dirty="0">
                  <a:solidFill>
                    <a:srgbClr val="FF0000"/>
                  </a:solidFill>
                  <a:latin typeface="Montserrat" pitchFamily="2" charset="0"/>
                </a:rPr>
                <a:t>21%</a:t>
              </a:r>
              <a:r>
                <a:rPr lang="en-US" sz="1100" b="1" dirty="0">
                  <a:latin typeface="Montserrat" pitchFamily="2" charset="0"/>
                </a:rPr>
                <a:t> of </a:t>
              </a:r>
              <a:r>
                <a:rPr lang="en-US" sz="1400" b="1" dirty="0">
                  <a:latin typeface="Montserrat" pitchFamily="2" charset="0"/>
                </a:rPr>
                <a:t>India’s </a:t>
              </a:r>
              <a:r>
                <a:rPr lang="en-US" sz="1200" b="1" dirty="0">
                  <a:latin typeface="Montserrat" pitchFamily="2" charset="0"/>
                </a:rPr>
                <a:t>diseases </a:t>
              </a:r>
              <a:r>
                <a:rPr lang="en-US" sz="1100" dirty="0">
                  <a:latin typeface="Montserrat" pitchFamily="2" charset="0"/>
                </a:rPr>
                <a:t>are </a:t>
              </a:r>
              <a:r>
                <a:rPr lang="en-US" sz="1200" dirty="0">
                  <a:latin typeface="Montserrat" pitchFamily="2" charset="0"/>
                </a:rPr>
                <a:t>water-related.</a:t>
              </a:r>
            </a:p>
            <a:p>
              <a:pPr algn="ctr"/>
              <a:endParaRPr lang="en-US" sz="1050" dirty="0">
                <a:latin typeface="Montserrat" pitchFamily="2" charset="0"/>
              </a:endParaRPr>
            </a:p>
            <a:p>
              <a:pPr algn="ctr"/>
              <a:r>
                <a:rPr lang="en-US" sz="900" dirty="0">
                  <a:latin typeface="Montserrat" pitchFamily="2" charset="0"/>
                </a:rPr>
                <a:t>-DPIIT</a:t>
              </a:r>
            </a:p>
          </p:txBody>
        </p:sp>
      </p:grpSp>
      <p:sp>
        <p:nvSpPr>
          <p:cNvPr id="15" name="Rectangle 14">
            <a:extLst>
              <a:ext uri="{FF2B5EF4-FFF2-40B4-BE49-F238E27FC236}">
                <a16:creationId xmlns:a16="http://schemas.microsoft.com/office/drawing/2014/main" id="{5AD93D74-B3D3-5127-BC4B-7FF7F9CE3BC2}"/>
              </a:ext>
            </a:extLst>
          </p:cNvPr>
          <p:cNvSpPr/>
          <p:nvPr/>
        </p:nvSpPr>
        <p:spPr>
          <a:xfrm>
            <a:off x="140566" y="1478995"/>
            <a:ext cx="1842258" cy="42021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400" b="1" dirty="0">
                <a:solidFill>
                  <a:schemeClr val="tx1"/>
                </a:solidFill>
                <a:latin typeface="Montserrat" pitchFamily="2" charset="0"/>
              </a:rPr>
              <a:t>54% </a:t>
            </a:r>
            <a:r>
              <a:rPr lang="en-US" sz="2000" dirty="0">
                <a:solidFill>
                  <a:schemeClr val="tx1"/>
                </a:solidFill>
                <a:latin typeface="Montserrat" pitchFamily="2" charset="0"/>
              </a:rPr>
              <a:t>of India faces </a:t>
            </a:r>
          </a:p>
          <a:p>
            <a:r>
              <a:rPr lang="en-US" sz="2400" b="1" dirty="0">
                <a:solidFill>
                  <a:srgbClr val="FF1801"/>
                </a:solidFill>
                <a:latin typeface="Montserrat" pitchFamily="2" charset="0"/>
              </a:rPr>
              <a:t>High</a:t>
            </a:r>
            <a:r>
              <a:rPr lang="en-US" sz="2000" dirty="0">
                <a:solidFill>
                  <a:schemeClr val="tx1"/>
                </a:solidFill>
                <a:latin typeface="Montserrat" pitchFamily="2" charset="0"/>
              </a:rPr>
              <a:t> to </a:t>
            </a:r>
            <a:r>
              <a:rPr lang="en-US" sz="2400" b="1" dirty="0">
                <a:solidFill>
                  <a:srgbClr val="CB0117"/>
                </a:solidFill>
                <a:latin typeface="Montserrat" pitchFamily="2" charset="0"/>
              </a:rPr>
              <a:t>Extremely High</a:t>
            </a:r>
          </a:p>
          <a:p>
            <a:r>
              <a:rPr lang="en-US" sz="2000" dirty="0">
                <a:solidFill>
                  <a:schemeClr val="tx1"/>
                </a:solidFill>
                <a:latin typeface="Montserrat" pitchFamily="2" charset="0"/>
              </a:rPr>
              <a:t>Water stress</a:t>
            </a:r>
            <a:endParaRPr lang="en-US" sz="2000" dirty="0">
              <a:solidFill>
                <a:schemeClr val="tx1"/>
              </a:solidFill>
            </a:endParaRPr>
          </a:p>
        </p:txBody>
      </p:sp>
      <p:sp>
        <p:nvSpPr>
          <p:cNvPr id="18" name="Rectangle: Rounded Corners 17">
            <a:extLst>
              <a:ext uri="{FF2B5EF4-FFF2-40B4-BE49-F238E27FC236}">
                <a16:creationId xmlns:a16="http://schemas.microsoft.com/office/drawing/2014/main" id="{04284609-AF05-E6B4-E468-9EF9E6F5A42C}"/>
              </a:ext>
            </a:extLst>
          </p:cNvPr>
          <p:cNvSpPr/>
          <p:nvPr/>
        </p:nvSpPr>
        <p:spPr>
          <a:xfrm>
            <a:off x="8301519" y="1176874"/>
            <a:ext cx="3446589" cy="659193"/>
          </a:xfrm>
          <a:prstGeom prst="roundRect">
            <a:avLst>
              <a:gd name="adj" fmla="val 8772"/>
            </a:avLst>
          </a:prstGeom>
          <a:solidFill>
            <a:srgbClr val="98C5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ontserrat" pitchFamily="2" charset="0"/>
              </a:rPr>
              <a:t>Water Management Index</a:t>
            </a:r>
          </a:p>
        </p:txBody>
      </p:sp>
      <p:sp>
        <p:nvSpPr>
          <p:cNvPr id="19" name="Rectangle: Rounded Corners 18">
            <a:extLst>
              <a:ext uri="{FF2B5EF4-FFF2-40B4-BE49-F238E27FC236}">
                <a16:creationId xmlns:a16="http://schemas.microsoft.com/office/drawing/2014/main" id="{67A8AC1A-287D-1E5C-A750-E39A5890C7FA}"/>
              </a:ext>
            </a:extLst>
          </p:cNvPr>
          <p:cNvSpPr/>
          <p:nvPr/>
        </p:nvSpPr>
        <p:spPr>
          <a:xfrm>
            <a:off x="9551085" y="2280744"/>
            <a:ext cx="2024009" cy="659193"/>
          </a:xfrm>
          <a:prstGeom prst="roundRect">
            <a:avLst>
              <a:gd name="adj" fmla="val 8772"/>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ontserrat" pitchFamily="2" charset="0"/>
              </a:rPr>
              <a:t>Sources of water</a:t>
            </a:r>
          </a:p>
        </p:txBody>
      </p:sp>
      <p:sp>
        <p:nvSpPr>
          <p:cNvPr id="20" name="Rectangle: Rounded Corners 19">
            <a:extLst>
              <a:ext uri="{FF2B5EF4-FFF2-40B4-BE49-F238E27FC236}">
                <a16:creationId xmlns:a16="http://schemas.microsoft.com/office/drawing/2014/main" id="{C42A0211-A513-70B4-B1A7-893A666B2488}"/>
              </a:ext>
            </a:extLst>
          </p:cNvPr>
          <p:cNvSpPr/>
          <p:nvPr/>
        </p:nvSpPr>
        <p:spPr>
          <a:xfrm>
            <a:off x="9551084" y="3260574"/>
            <a:ext cx="2024009" cy="659193"/>
          </a:xfrm>
          <a:prstGeom prst="roundRect">
            <a:avLst>
              <a:gd name="adj" fmla="val 8772"/>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ontserrat" pitchFamily="2" charset="0"/>
              </a:rPr>
              <a:t>Supply of water</a:t>
            </a:r>
          </a:p>
        </p:txBody>
      </p:sp>
      <p:sp>
        <p:nvSpPr>
          <p:cNvPr id="21" name="Rectangle: Rounded Corners 20">
            <a:extLst>
              <a:ext uri="{FF2B5EF4-FFF2-40B4-BE49-F238E27FC236}">
                <a16:creationId xmlns:a16="http://schemas.microsoft.com/office/drawing/2014/main" id="{71FDC81B-8C24-A034-4E1A-F4ECD7A8283A}"/>
              </a:ext>
            </a:extLst>
          </p:cNvPr>
          <p:cNvSpPr/>
          <p:nvPr/>
        </p:nvSpPr>
        <p:spPr>
          <a:xfrm>
            <a:off x="9551084" y="4250072"/>
            <a:ext cx="2024009" cy="659193"/>
          </a:xfrm>
          <a:prstGeom prst="roundRect">
            <a:avLst>
              <a:gd name="adj" fmla="val 8772"/>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ontserrat" pitchFamily="2" charset="0"/>
              </a:rPr>
              <a:t>Quality of water</a:t>
            </a:r>
          </a:p>
        </p:txBody>
      </p:sp>
      <p:sp>
        <p:nvSpPr>
          <p:cNvPr id="22" name="Rectangle: Rounded Corners 21">
            <a:extLst>
              <a:ext uri="{FF2B5EF4-FFF2-40B4-BE49-F238E27FC236}">
                <a16:creationId xmlns:a16="http://schemas.microsoft.com/office/drawing/2014/main" id="{BDEEB930-4E81-9A0C-D3D5-B2BC2A4A108E}"/>
              </a:ext>
            </a:extLst>
          </p:cNvPr>
          <p:cNvSpPr/>
          <p:nvPr/>
        </p:nvSpPr>
        <p:spPr>
          <a:xfrm>
            <a:off x="9551083" y="5239570"/>
            <a:ext cx="2024009" cy="659193"/>
          </a:xfrm>
          <a:prstGeom prst="roundRect">
            <a:avLst>
              <a:gd name="adj" fmla="val 8772"/>
            </a:avLst>
          </a:prstGeom>
          <a:solidFill>
            <a:srgbClr val="CBE2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Montserrat" pitchFamily="2" charset="0"/>
              </a:rPr>
              <a:t>Water usage</a:t>
            </a:r>
          </a:p>
        </p:txBody>
      </p:sp>
      <p:cxnSp>
        <p:nvCxnSpPr>
          <p:cNvPr id="25" name="Connector: Elbow 24">
            <a:extLst>
              <a:ext uri="{FF2B5EF4-FFF2-40B4-BE49-F238E27FC236}">
                <a16:creationId xmlns:a16="http://schemas.microsoft.com/office/drawing/2014/main" id="{AC9CD8F2-FE2F-DA79-CA45-EE5E790406C8}"/>
              </a:ext>
            </a:extLst>
          </p:cNvPr>
          <p:cNvCxnSpPr>
            <a:cxnSpLocks/>
            <a:endCxn id="22" idx="1"/>
          </p:cNvCxnSpPr>
          <p:nvPr/>
        </p:nvCxnSpPr>
        <p:spPr>
          <a:xfrm rot="16200000" flipH="1">
            <a:off x="7333051" y="3351135"/>
            <a:ext cx="3733098" cy="702966"/>
          </a:xfrm>
          <a:prstGeom prst="bentConnector2">
            <a:avLst/>
          </a:prstGeom>
          <a:ln w="25400">
            <a:solidFill>
              <a:srgbClr val="48C0D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2846BF-111F-AAE9-CC19-47C741EB6039}"/>
              </a:ext>
            </a:extLst>
          </p:cNvPr>
          <p:cNvCxnSpPr>
            <a:cxnSpLocks/>
            <a:endCxn id="21" idx="1"/>
          </p:cNvCxnSpPr>
          <p:nvPr/>
        </p:nvCxnSpPr>
        <p:spPr>
          <a:xfrm>
            <a:off x="8825441" y="4579669"/>
            <a:ext cx="725643" cy="0"/>
          </a:xfrm>
          <a:prstGeom prst="straightConnector1">
            <a:avLst/>
          </a:prstGeom>
          <a:ln w="25400">
            <a:solidFill>
              <a:srgbClr val="48C0D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53D8EB7-B4E0-E297-40C0-3980E829DF90}"/>
              </a:ext>
            </a:extLst>
          </p:cNvPr>
          <p:cNvCxnSpPr>
            <a:cxnSpLocks/>
            <a:endCxn id="20" idx="1"/>
          </p:cNvCxnSpPr>
          <p:nvPr/>
        </p:nvCxnSpPr>
        <p:spPr>
          <a:xfrm>
            <a:off x="8825441" y="3590171"/>
            <a:ext cx="725643" cy="0"/>
          </a:xfrm>
          <a:prstGeom prst="straightConnector1">
            <a:avLst/>
          </a:prstGeom>
          <a:ln w="25400">
            <a:solidFill>
              <a:srgbClr val="48C0D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091749-7647-B7A7-8797-9D93AD38A2A4}"/>
              </a:ext>
            </a:extLst>
          </p:cNvPr>
          <p:cNvCxnSpPr>
            <a:cxnSpLocks/>
            <a:endCxn id="19" idx="1"/>
          </p:cNvCxnSpPr>
          <p:nvPr/>
        </p:nvCxnSpPr>
        <p:spPr>
          <a:xfrm>
            <a:off x="8825441" y="2610341"/>
            <a:ext cx="725644" cy="0"/>
          </a:xfrm>
          <a:prstGeom prst="straightConnector1">
            <a:avLst/>
          </a:prstGeom>
          <a:ln w="25400">
            <a:solidFill>
              <a:srgbClr val="48C0D8"/>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1C1AE39-EC9B-09CC-C2E9-5FDC9780551F}"/>
              </a:ext>
            </a:extLst>
          </p:cNvPr>
          <p:cNvSpPr/>
          <p:nvPr/>
        </p:nvSpPr>
        <p:spPr>
          <a:xfrm>
            <a:off x="0" y="1"/>
            <a:ext cx="12192000" cy="552990"/>
          </a:xfrm>
          <a:prstGeom prst="rect">
            <a:avLst/>
          </a:prstGeom>
          <a:solidFill>
            <a:srgbClr val="208297"/>
          </a:solidFill>
          <a:ln>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Montserrat" pitchFamily="2" charset="0"/>
              </a:rPr>
              <a:t>WATER MANAGEMENT</a:t>
            </a:r>
          </a:p>
        </p:txBody>
      </p:sp>
      <p:pic>
        <p:nvPicPr>
          <p:cNvPr id="40" name="Picture 39">
            <a:extLst>
              <a:ext uri="{FF2B5EF4-FFF2-40B4-BE49-F238E27FC236}">
                <a16:creationId xmlns:a16="http://schemas.microsoft.com/office/drawing/2014/main" id="{52434C88-1A25-9C24-1A07-8E499353B5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6508" y="6445076"/>
            <a:ext cx="945311" cy="318193"/>
          </a:xfrm>
          <a:prstGeom prst="rect">
            <a:avLst/>
          </a:prstGeom>
        </p:spPr>
      </p:pic>
      <p:pic>
        <p:nvPicPr>
          <p:cNvPr id="53" name="Picture 52">
            <a:extLst>
              <a:ext uri="{FF2B5EF4-FFF2-40B4-BE49-F238E27FC236}">
                <a16:creationId xmlns:a16="http://schemas.microsoft.com/office/drawing/2014/main" id="{54D7516B-2B7A-7DE1-BBB9-0B70A2CCB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319" y="6188149"/>
            <a:ext cx="912037" cy="539848"/>
          </a:xfrm>
          <a:prstGeom prst="rect">
            <a:avLst/>
          </a:prstGeom>
        </p:spPr>
      </p:pic>
      <p:pic>
        <p:nvPicPr>
          <p:cNvPr id="55" name="Picture 54">
            <a:extLst>
              <a:ext uri="{FF2B5EF4-FFF2-40B4-BE49-F238E27FC236}">
                <a16:creationId xmlns:a16="http://schemas.microsoft.com/office/drawing/2014/main" id="{28C60DB9-8478-7925-DCBF-028B75F2A1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221" y="6094459"/>
            <a:ext cx="701233" cy="701233"/>
          </a:xfrm>
          <a:prstGeom prst="rect">
            <a:avLst/>
          </a:prstGeom>
        </p:spPr>
      </p:pic>
    </p:spTree>
    <p:extLst>
      <p:ext uri="{BB962C8B-B14F-4D97-AF65-F5344CB8AC3E}">
        <p14:creationId xmlns:p14="http://schemas.microsoft.com/office/powerpoint/2010/main" val="249290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D0CB2F7-7BFE-6771-7940-1F83522D17C8}"/>
              </a:ext>
            </a:extLst>
          </p:cNvPr>
          <p:cNvPicPr>
            <a:picLocks noChangeAspect="1"/>
          </p:cNvPicPr>
          <p:nvPr/>
        </p:nvPicPr>
        <p:blipFill>
          <a:blip r:embed="rId2">
            <a:extLst>
              <a:ext uri="{96DAC541-7B7A-43D3-8B79-37D633B846F1}">
                <asvg:svgBlip xmlns:asvg="http://schemas.microsoft.com/office/drawing/2016/SVG/main" r:embed="rId3"/>
              </a:ext>
            </a:extLst>
          </a:blip>
          <a:srcRect t="9255" b="11772"/>
          <a:stretch/>
        </p:blipFill>
        <p:spPr>
          <a:xfrm>
            <a:off x="0" y="559006"/>
            <a:ext cx="12192001" cy="6551626"/>
          </a:xfrm>
          <a:prstGeom prst="rect">
            <a:avLst/>
          </a:prstGeom>
        </p:spPr>
      </p:pic>
      <p:sp>
        <p:nvSpPr>
          <p:cNvPr id="8" name="Rectangle 7">
            <a:extLst>
              <a:ext uri="{FF2B5EF4-FFF2-40B4-BE49-F238E27FC236}">
                <a16:creationId xmlns:a16="http://schemas.microsoft.com/office/drawing/2014/main" id="{25B272F8-4981-022B-F496-7EB94D5F61D5}"/>
              </a:ext>
            </a:extLst>
          </p:cNvPr>
          <p:cNvSpPr/>
          <p:nvPr/>
        </p:nvSpPr>
        <p:spPr>
          <a:xfrm>
            <a:off x="0" y="449604"/>
            <a:ext cx="12192000" cy="6661028"/>
          </a:xfrm>
          <a:prstGeom prst="rect">
            <a:avLst/>
          </a:prstGeom>
          <a:solidFill>
            <a:srgbClr val="FFFFF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22D840-DFCC-B648-4161-F8BED31E84C6}"/>
              </a:ext>
            </a:extLst>
          </p:cNvPr>
          <p:cNvSpPr txBox="1"/>
          <p:nvPr/>
        </p:nvSpPr>
        <p:spPr>
          <a:xfrm>
            <a:off x="1454432" y="2644170"/>
            <a:ext cx="9283136" cy="1569660"/>
          </a:xfrm>
          <a:prstGeom prst="rect">
            <a:avLst/>
          </a:prstGeom>
          <a:noFill/>
        </p:spPr>
        <p:txBody>
          <a:bodyPr wrap="square" rtlCol="0">
            <a:spAutoFit/>
          </a:bodyPr>
          <a:lstStyle/>
          <a:p>
            <a:pPr algn="ctr"/>
            <a:r>
              <a:rPr lang="en-US" sz="4800" b="1" dirty="0">
                <a:latin typeface="Montserrat" pitchFamily="2" charset="0"/>
              </a:rPr>
              <a:t>INTRODUCING </a:t>
            </a:r>
            <a:r>
              <a:rPr lang="en-US" sz="4800" b="1" dirty="0">
                <a:solidFill>
                  <a:srgbClr val="208297"/>
                </a:solidFill>
                <a:latin typeface="Montserrat" pitchFamily="2" charset="0"/>
              </a:rPr>
              <a:t>CITY SUSTAINABILITY INDEX</a:t>
            </a:r>
            <a:endParaRPr lang="en-US" sz="4400" b="1" dirty="0">
              <a:latin typeface="Montserrat" pitchFamily="2" charset="0"/>
            </a:endParaRPr>
          </a:p>
        </p:txBody>
      </p:sp>
      <p:cxnSp>
        <p:nvCxnSpPr>
          <p:cNvPr id="11" name="Straight Connector 10">
            <a:extLst>
              <a:ext uri="{FF2B5EF4-FFF2-40B4-BE49-F238E27FC236}">
                <a16:creationId xmlns:a16="http://schemas.microsoft.com/office/drawing/2014/main" id="{D6EF1583-220E-44CF-BFA7-E6181B3811B1}"/>
              </a:ext>
            </a:extLst>
          </p:cNvPr>
          <p:cNvCxnSpPr>
            <a:cxnSpLocks/>
          </p:cNvCxnSpPr>
          <p:nvPr/>
        </p:nvCxnSpPr>
        <p:spPr>
          <a:xfrm>
            <a:off x="2517169" y="4174801"/>
            <a:ext cx="6986427" cy="0"/>
          </a:xfrm>
          <a:prstGeom prst="line">
            <a:avLst/>
          </a:prstGeom>
          <a:ln w="19050">
            <a:solidFill>
              <a:srgbClr val="98C6CF"/>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EEC4AF9-2A35-DD48-1775-5E17E6759E09}"/>
              </a:ext>
            </a:extLst>
          </p:cNvPr>
          <p:cNvSpPr/>
          <p:nvPr/>
        </p:nvSpPr>
        <p:spPr>
          <a:xfrm>
            <a:off x="9596063" y="4119937"/>
            <a:ext cx="109728" cy="109728"/>
          </a:xfrm>
          <a:prstGeom prst="ellipse">
            <a:avLst/>
          </a:prstGeom>
          <a:solidFill>
            <a:srgbClr val="98C6CF"/>
          </a:solidFill>
          <a:ln>
            <a:solidFill>
              <a:srgbClr val="98C6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88EF962-B069-DF03-D71C-4D6548798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4769" y="131411"/>
            <a:ext cx="945311" cy="318193"/>
          </a:xfrm>
          <a:prstGeom prst="rect">
            <a:avLst/>
          </a:prstGeom>
        </p:spPr>
      </p:pic>
      <p:pic>
        <p:nvPicPr>
          <p:cNvPr id="10" name="Picture 9">
            <a:extLst>
              <a:ext uri="{FF2B5EF4-FFF2-40B4-BE49-F238E27FC236}">
                <a16:creationId xmlns:a16="http://schemas.microsoft.com/office/drawing/2014/main" id="{8751A5FD-133D-99E4-CD2A-20590221D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spTree>
    <p:extLst>
      <p:ext uri="{BB962C8B-B14F-4D97-AF65-F5344CB8AC3E}">
        <p14:creationId xmlns:p14="http://schemas.microsoft.com/office/powerpoint/2010/main" val="1141071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D9CA2-F6E0-95C3-63D2-46677BEB177E}"/>
              </a:ext>
            </a:extLst>
          </p:cNvPr>
          <p:cNvSpPr txBox="1"/>
          <p:nvPr/>
        </p:nvSpPr>
        <p:spPr>
          <a:xfrm>
            <a:off x="2736990" y="206928"/>
            <a:ext cx="6718020" cy="492443"/>
          </a:xfrm>
          <a:prstGeom prst="rect">
            <a:avLst/>
          </a:prstGeom>
          <a:noFill/>
        </p:spPr>
        <p:txBody>
          <a:bodyPr wrap="square" rtlCol="0">
            <a:spAutoFit/>
          </a:bodyPr>
          <a:lstStyle/>
          <a:p>
            <a:pPr algn="ctr"/>
            <a:r>
              <a:rPr lang="en-US" sz="2600" b="1" dirty="0">
                <a:solidFill>
                  <a:srgbClr val="208297"/>
                </a:solidFill>
                <a:latin typeface="Montserrat" pitchFamily="2" charset="0"/>
              </a:rPr>
              <a:t>VISION, MISSION, </a:t>
            </a:r>
            <a:r>
              <a:rPr lang="en-US" sz="2600" b="1" dirty="0">
                <a:latin typeface="Montserrat" pitchFamily="2" charset="0"/>
              </a:rPr>
              <a:t>AND OBJECTIVES</a:t>
            </a:r>
            <a:endParaRPr lang="en-US" sz="2200" b="1" dirty="0">
              <a:latin typeface="Montserrat" pitchFamily="2" charset="0"/>
            </a:endParaRPr>
          </a:p>
        </p:txBody>
      </p:sp>
      <p:sp>
        <p:nvSpPr>
          <p:cNvPr id="4" name="Rectangle: Rounded Corners 3">
            <a:extLst>
              <a:ext uri="{FF2B5EF4-FFF2-40B4-BE49-F238E27FC236}">
                <a16:creationId xmlns:a16="http://schemas.microsoft.com/office/drawing/2014/main" id="{5A46FC70-4DE0-FB13-E01F-F8A3980AA92C}"/>
              </a:ext>
            </a:extLst>
          </p:cNvPr>
          <p:cNvSpPr/>
          <p:nvPr/>
        </p:nvSpPr>
        <p:spPr>
          <a:xfrm>
            <a:off x="762001" y="2917861"/>
            <a:ext cx="3234646" cy="3164442"/>
          </a:xfrm>
          <a:prstGeom prst="roundRect">
            <a:avLst>
              <a:gd name="adj" fmla="val 3419"/>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C0155CB9-F06A-6EB0-BB49-9676EB973406}"/>
              </a:ext>
            </a:extLst>
          </p:cNvPr>
          <p:cNvSpPr/>
          <p:nvPr/>
        </p:nvSpPr>
        <p:spPr>
          <a:xfrm>
            <a:off x="4412750" y="2917860"/>
            <a:ext cx="3234646" cy="3164442"/>
          </a:xfrm>
          <a:prstGeom prst="roundRect">
            <a:avLst>
              <a:gd name="adj" fmla="val 3419"/>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0FBED43D-0839-FCCF-716F-155CCCA5D533}"/>
              </a:ext>
            </a:extLst>
          </p:cNvPr>
          <p:cNvSpPr/>
          <p:nvPr/>
        </p:nvSpPr>
        <p:spPr>
          <a:xfrm>
            <a:off x="8063500" y="2917859"/>
            <a:ext cx="3234646" cy="3164442"/>
          </a:xfrm>
          <a:prstGeom prst="roundRect">
            <a:avLst>
              <a:gd name="adj" fmla="val 3419"/>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30E5A2-E846-9310-1D22-D008E37D4218}"/>
              </a:ext>
            </a:extLst>
          </p:cNvPr>
          <p:cNvSpPr txBox="1"/>
          <p:nvPr/>
        </p:nvSpPr>
        <p:spPr>
          <a:xfrm>
            <a:off x="893854" y="4187925"/>
            <a:ext cx="2825827" cy="1569660"/>
          </a:xfrm>
          <a:prstGeom prst="rect">
            <a:avLst/>
          </a:prstGeom>
          <a:noFill/>
        </p:spPr>
        <p:txBody>
          <a:bodyPr wrap="square" rtlCol="0">
            <a:spAutoFit/>
          </a:bodyPr>
          <a:lstStyle/>
          <a:p>
            <a:r>
              <a:rPr lang="en-US" sz="1200" dirty="0">
                <a:latin typeface="Montserrat" pitchFamily="2" charset="0"/>
              </a:rPr>
              <a:t>To create a global standard for sustainable urban living by empowering cities with  innovative tools to achieve resilience, inclusivity, livability and harmony between social and environmental stewardship for future generations.</a:t>
            </a:r>
          </a:p>
        </p:txBody>
      </p:sp>
      <p:sp>
        <p:nvSpPr>
          <p:cNvPr id="12" name="TextBox 11">
            <a:extLst>
              <a:ext uri="{FF2B5EF4-FFF2-40B4-BE49-F238E27FC236}">
                <a16:creationId xmlns:a16="http://schemas.microsoft.com/office/drawing/2014/main" id="{6ABA0BC8-10E9-5A01-989E-F38B57EE708C}"/>
              </a:ext>
            </a:extLst>
          </p:cNvPr>
          <p:cNvSpPr txBox="1"/>
          <p:nvPr/>
        </p:nvSpPr>
        <p:spPr>
          <a:xfrm>
            <a:off x="893854" y="3578842"/>
            <a:ext cx="2044555" cy="461665"/>
          </a:xfrm>
          <a:prstGeom prst="rect">
            <a:avLst/>
          </a:prstGeom>
          <a:noFill/>
        </p:spPr>
        <p:txBody>
          <a:bodyPr wrap="square">
            <a:spAutoFit/>
          </a:bodyPr>
          <a:lstStyle/>
          <a:p>
            <a:r>
              <a:rPr lang="en-US" sz="2400" b="1" dirty="0">
                <a:solidFill>
                  <a:srgbClr val="208297"/>
                </a:solidFill>
                <a:latin typeface="Montserrat" pitchFamily="2" charset="0"/>
              </a:rPr>
              <a:t>VISION</a:t>
            </a:r>
            <a:endParaRPr lang="en-US" sz="2400" dirty="0"/>
          </a:p>
        </p:txBody>
      </p:sp>
      <p:sp>
        <p:nvSpPr>
          <p:cNvPr id="13" name="TextBox 12">
            <a:extLst>
              <a:ext uri="{FF2B5EF4-FFF2-40B4-BE49-F238E27FC236}">
                <a16:creationId xmlns:a16="http://schemas.microsoft.com/office/drawing/2014/main" id="{14C7A5A8-2611-DD2E-90CD-5462C0B7687D}"/>
              </a:ext>
            </a:extLst>
          </p:cNvPr>
          <p:cNvSpPr txBox="1"/>
          <p:nvPr/>
        </p:nvSpPr>
        <p:spPr>
          <a:xfrm>
            <a:off x="4518920" y="4187925"/>
            <a:ext cx="3022311" cy="1569660"/>
          </a:xfrm>
          <a:prstGeom prst="rect">
            <a:avLst/>
          </a:prstGeom>
          <a:noFill/>
        </p:spPr>
        <p:txBody>
          <a:bodyPr wrap="square" rtlCol="0">
            <a:spAutoFit/>
          </a:bodyPr>
          <a:lstStyle/>
          <a:p>
            <a:r>
              <a:rPr lang="en-US" sz="1200" dirty="0">
                <a:latin typeface="Montserrat" pitchFamily="2" charset="0"/>
              </a:rPr>
              <a:t>To develop and implement cutting edge performance managed platform that enable cities to monitor, analyze, and optimize their sustainability initiatives effectively. we aim to design solutions that empower cities to achieve their sustainability goals.</a:t>
            </a:r>
          </a:p>
        </p:txBody>
      </p:sp>
      <p:sp>
        <p:nvSpPr>
          <p:cNvPr id="14" name="TextBox 13">
            <a:extLst>
              <a:ext uri="{FF2B5EF4-FFF2-40B4-BE49-F238E27FC236}">
                <a16:creationId xmlns:a16="http://schemas.microsoft.com/office/drawing/2014/main" id="{ED833A5B-EAF0-25E8-28DE-9B42587550D4}"/>
              </a:ext>
            </a:extLst>
          </p:cNvPr>
          <p:cNvSpPr txBox="1"/>
          <p:nvPr/>
        </p:nvSpPr>
        <p:spPr>
          <a:xfrm>
            <a:off x="4518920" y="3578842"/>
            <a:ext cx="2044555" cy="461665"/>
          </a:xfrm>
          <a:prstGeom prst="rect">
            <a:avLst/>
          </a:prstGeom>
          <a:noFill/>
        </p:spPr>
        <p:txBody>
          <a:bodyPr wrap="square">
            <a:spAutoFit/>
          </a:bodyPr>
          <a:lstStyle/>
          <a:p>
            <a:r>
              <a:rPr lang="en-US" sz="2400" b="1" dirty="0">
                <a:solidFill>
                  <a:srgbClr val="208297"/>
                </a:solidFill>
                <a:latin typeface="Montserrat" pitchFamily="2" charset="0"/>
              </a:rPr>
              <a:t>MISSION</a:t>
            </a:r>
            <a:endParaRPr lang="en-US" sz="2400" dirty="0"/>
          </a:p>
        </p:txBody>
      </p:sp>
      <p:sp>
        <p:nvSpPr>
          <p:cNvPr id="15" name="TextBox 14">
            <a:extLst>
              <a:ext uri="{FF2B5EF4-FFF2-40B4-BE49-F238E27FC236}">
                <a16:creationId xmlns:a16="http://schemas.microsoft.com/office/drawing/2014/main" id="{663B49F1-67D2-8B8F-7422-12F673057E90}"/>
              </a:ext>
            </a:extLst>
          </p:cNvPr>
          <p:cNvSpPr txBox="1"/>
          <p:nvPr/>
        </p:nvSpPr>
        <p:spPr>
          <a:xfrm>
            <a:off x="8155971" y="4187925"/>
            <a:ext cx="3142175"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ontserrat" pitchFamily="2" charset="0"/>
              </a:rPr>
              <a:t>Track and Analyze Sustainability Indicators</a:t>
            </a:r>
          </a:p>
          <a:p>
            <a:pPr marL="171450" indent="-171450">
              <a:buFont typeface="Arial" panose="020B0604020202020204" pitchFamily="34" charset="0"/>
              <a:buChar char="•"/>
            </a:pPr>
            <a:r>
              <a:rPr lang="en-US" sz="1200" dirty="0">
                <a:latin typeface="Montserrat" pitchFamily="2" charset="0"/>
              </a:rPr>
              <a:t>Ensure Compliance with Regulations</a:t>
            </a:r>
          </a:p>
          <a:p>
            <a:pPr marL="171450" indent="-171450">
              <a:buFont typeface="Arial" panose="020B0604020202020204" pitchFamily="34" charset="0"/>
              <a:buChar char="•"/>
            </a:pPr>
            <a:r>
              <a:rPr lang="en-US" sz="1200" dirty="0">
                <a:latin typeface="Montserrat" pitchFamily="2" charset="0"/>
              </a:rPr>
              <a:t>Promote Innovation</a:t>
            </a:r>
          </a:p>
          <a:p>
            <a:pPr marL="171450" indent="-171450">
              <a:buFont typeface="Arial" panose="020B0604020202020204" pitchFamily="34" charset="0"/>
              <a:buChar char="•"/>
            </a:pPr>
            <a:r>
              <a:rPr lang="en-US" sz="1200" dirty="0">
                <a:latin typeface="Montserrat" pitchFamily="2" charset="0"/>
              </a:rPr>
              <a:t>Measure the Impact of Initiatives</a:t>
            </a:r>
          </a:p>
          <a:p>
            <a:pPr marL="171450" indent="-171450">
              <a:buFont typeface="Arial" panose="020B0604020202020204" pitchFamily="34" charset="0"/>
              <a:buChar char="•"/>
            </a:pPr>
            <a:r>
              <a:rPr lang="en-US" sz="1200" dirty="0">
                <a:latin typeface="Montserrat" pitchFamily="2" charset="0"/>
              </a:rPr>
              <a:t>Contribute to Global Sustainability Goals</a:t>
            </a:r>
          </a:p>
        </p:txBody>
      </p:sp>
      <p:sp>
        <p:nvSpPr>
          <p:cNvPr id="16" name="TextBox 15">
            <a:extLst>
              <a:ext uri="{FF2B5EF4-FFF2-40B4-BE49-F238E27FC236}">
                <a16:creationId xmlns:a16="http://schemas.microsoft.com/office/drawing/2014/main" id="{D0645767-CE7D-64A8-F676-3173BCC3F240}"/>
              </a:ext>
            </a:extLst>
          </p:cNvPr>
          <p:cNvSpPr txBox="1"/>
          <p:nvPr/>
        </p:nvSpPr>
        <p:spPr>
          <a:xfrm>
            <a:off x="8155971" y="3578842"/>
            <a:ext cx="2474357" cy="461665"/>
          </a:xfrm>
          <a:prstGeom prst="rect">
            <a:avLst/>
          </a:prstGeom>
          <a:noFill/>
        </p:spPr>
        <p:txBody>
          <a:bodyPr wrap="square">
            <a:spAutoFit/>
          </a:bodyPr>
          <a:lstStyle/>
          <a:p>
            <a:r>
              <a:rPr lang="en-US" sz="2400" b="1" dirty="0">
                <a:solidFill>
                  <a:srgbClr val="208297"/>
                </a:solidFill>
                <a:latin typeface="Montserrat" pitchFamily="2" charset="0"/>
              </a:rPr>
              <a:t>OBJECTIVES</a:t>
            </a:r>
            <a:endParaRPr lang="en-US" sz="2400" dirty="0"/>
          </a:p>
        </p:txBody>
      </p:sp>
      <p:pic>
        <p:nvPicPr>
          <p:cNvPr id="18" name="Graphic 17">
            <a:extLst>
              <a:ext uri="{FF2B5EF4-FFF2-40B4-BE49-F238E27FC236}">
                <a16:creationId xmlns:a16="http://schemas.microsoft.com/office/drawing/2014/main" id="{9DB3819C-2A93-04F9-A6A8-10EB417B56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3989" y="1513430"/>
            <a:ext cx="1921799" cy="1915570"/>
          </a:xfrm>
          <a:prstGeom prst="rect">
            <a:avLst/>
          </a:prstGeom>
        </p:spPr>
      </p:pic>
      <p:pic>
        <p:nvPicPr>
          <p:cNvPr id="20" name="Graphic 19">
            <a:extLst>
              <a:ext uri="{FF2B5EF4-FFF2-40B4-BE49-F238E27FC236}">
                <a16:creationId xmlns:a16="http://schemas.microsoft.com/office/drawing/2014/main" id="{577669E3-2BD4-9CFF-25BC-3EB7547BE4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6409" y="1513432"/>
            <a:ext cx="2145189" cy="1765726"/>
          </a:xfrm>
          <a:prstGeom prst="rect">
            <a:avLst/>
          </a:prstGeom>
        </p:spPr>
      </p:pic>
      <p:pic>
        <p:nvPicPr>
          <p:cNvPr id="22" name="Graphic 21">
            <a:extLst>
              <a:ext uri="{FF2B5EF4-FFF2-40B4-BE49-F238E27FC236}">
                <a16:creationId xmlns:a16="http://schemas.microsoft.com/office/drawing/2014/main" id="{970CC10D-1357-60E7-09F9-046B4911E1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0818" y="1610498"/>
            <a:ext cx="2383200" cy="1668660"/>
          </a:xfrm>
          <a:prstGeom prst="rect">
            <a:avLst/>
          </a:prstGeom>
        </p:spPr>
      </p:pic>
      <p:pic>
        <p:nvPicPr>
          <p:cNvPr id="3" name="Picture 2">
            <a:extLst>
              <a:ext uri="{FF2B5EF4-FFF2-40B4-BE49-F238E27FC236}">
                <a16:creationId xmlns:a16="http://schemas.microsoft.com/office/drawing/2014/main" id="{0D4BCAD1-BEE9-0EC3-F156-2B7C59B882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4769" y="131411"/>
            <a:ext cx="945311" cy="318193"/>
          </a:xfrm>
          <a:prstGeom prst="rect">
            <a:avLst/>
          </a:prstGeom>
        </p:spPr>
      </p:pic>
      <p:pic>
        <p:nvPicPr>
          <p:cNvPr id="5" name="Picture 4">
            <a:extLst>
              <a:ext uri="{FF2B5EF4-FFF2-40B4-BE49-F238E27FC236}">
                <a16:creationId xmlns:a16="http://schemas.microsoft.com/office/drawing/2014/main" id="{9C459546-616E-F50E-3DE5-0B9051AA0A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spTree>
    <p:extLst>
      <p:ext uri="{BB962C8B-B14F-4D97-AF65-F5344CB8AC3E}">
        <p14:creationId xmlns:p14="http://schemas.microsoft.com/office/powerpoint/2010/main" val="142810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0AFC8F6-847C-1200-54BC-8472DCD82BAF}"/>
              </a:ext>
            </a:extLst>
          </p:cNvPr>
          <p:cNvGrpSpPr/>
          <p:nvPr/>
        </p:nvGrpSpPr>
        <p:grpSpPr>
          <a:xfrm>
            <a:off x="440077" y="239136"/>
            <a:ext cx="11311846" cy="6618864"/>
            <a:chOff x="106774" y="290373"/>
            <a:chExt cx="11978452" cy="6567627"/>
          </a:xfrm>
        </p:grpSpPr>
        <p:pic>
          <p:nvPicPr>
            <p:cNvPr id="9" name="Picture 8">
              <a:extLst>
                <a:ext uri="{FF2B5EF4-FFF2-40B4-BE49-F238E27FC236}">
                  <a16:creationId xmlns:a16="http://schemas.microsoft.com/office/drawing/2014/main" id="{DC42067B-A483-A92F-BEBF-BBCB0535539A}"/>
                </a:ext>
              </a:extLst>
            </p:cNvPr>
            <p:cNvPicPr>
              <a:picLocks noChangeAspect="1"/>
            </p:cNvPicPr>
            <p:nvPr/>
          </p:nvPicPr>
          <p:blipFill>
            <a:blip r:embed="rId3">
              <a:extLst>
                <a:ext uri="{28A0092B-C50C-407E-A947-70E740481C1C}">
                  <a14:useLocalDpi xmlns:a14="http://schemas.microsoft.com/office/drawing/2010/main" val="0"/>
                </a:ext>
              </a:extLst>
            </a:blip>
            <a:srcRect t="9853" b="-17296"/>
            <a:stretch/>
          </p:blipFill>
          <p:spPr>
            <a:xfrm>
              <a:off x="106774" y="290373"/>
              <a:ext cx="11978452" cy="6567627"/>
            </a:xfrm>
            <a:prstGeom prst="rect">
              <a:avLst/>
            </a:prstGeom>
          </p:spPr>
        </p:pic>
        <p:sp>
          <p:nvSpPr>
            <p:cNvPr id="26" name="Rectangle 25">
              <a:extLst>
                <a:ext uri="{FF2B5EF4-FFF2-40B4-BE49-F238E27FC236}">
                  <a16:creationId xmlns:a16="http://schemas.microsoft.com/office/drawing/2014/main" id="{4961CB4A-54B2-0CD6-CCA3-D4EB68D4251F}"/>
                </a:ext>
              </a:extLst>
            </p:cNvPr>
            <p:cNvSpPr/>
            <p:nvPr/>
          </p:nvSpPr>
          <p:spPr>
            <a:xfrm>
              <a:off x="5254317" y="1551398"/>
              <a:ext cx="1804029" cy="431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latin typeface="Montserrat" pitchFamily="2" charset="0"/>
              </a:endParaRPr>
            </a:p>
          </p:txBody>
        </p:sp>
      </p:grpSp>
      <p:pic>
        <p:nvPicPr>
          <p:cNvPr id="2" name="Picture 1">
            <a:extLst>
              <a:ext uri="{FF2B5EF4-FFF2-40B4-BE49-F238E27FC236}">
                <a16:creationId xmlns:a16="http://schemas.microsoft.com/office/drawing/2014/main" id="{D4F84F94-985C-B4B9-BFE9-A43BDC5CA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4769" y="131411"/>
            <a:ext cx="945311" cy="318193"/>
          </a:xfrm>
          <a:prstGeom prst="rect">
            <a:avLst/>
          </a:prstGeom>
        </p:spPr>
      </p:pic>
      <p:pic>
        <p:nvPicPr>
          <p:cNvPr id="24" name="Picture 23">
            <a:extLst>
              <a:ext uri="{FF2B5EF4-FFF2-40B4-BE49-F238E27FC236}">
                <a16:creationId xmlns:a16="http://schemas.microsoft.com/office/drawing/2014/main" id="{BD69B862-F456-D05E-B917-1439149838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862" y="5866558"/>
            <a:ext cx="662713" cy="752286"/>
          </a:xfrm>
          <a:prstGeom prst="rect">
            <a:avLst/>
          </a:prstGeom>
        </p:spPr>
      </p:pic>
      <p:pic>
        <p:nvPicPr>
          <p:cNvPr id="25" name="Picture 24">
            <a:extLst>
              <a:ext uri="{FF2B5EF4-FFF2-40B4-BE49-F238E27FC236}">
                <a16:creationId xmlns:a16="http://schemas.microsoft.com/office/drawing/2014/main" id="{8A395975-085E-F053-2C46-A1AA49D49A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1545" y="5866557"/>
            <a:ext cx="662713" cy="752286"/>
          </a:xfrm>
          <a:prstGeom prst="rect">
            <a:avLst/>
          </a:prstGeom>
        </p:spPr>
      </p:pic>
      <p:pic>
        <p:nvPicPr>
          <p:cNvPr id="28" name="Picture 27">
            <a:extLst>
              <a:ext uri="{FF2B5EF4-FFF2-40B4-BE49-F238E27FC236}">
                <a16:creationId xmlns:a16="http://schemas.microsoft.com/office/drawing/2014/main" id="{149864E7-A490-A325-27FF-8B8F2370BD2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02228" y="5866556"/>
            <a:ext cx="662713" cy="752286"/>
          </a:xfrm>
          <a:prstGeom prst="rect">
            <a:avLst/>
          </a:prstGeom>
        </p:spPr>
      </p:pic>
      <p:pic>
        <p:nvPicPr>
          <p:cNvPr id="29" name="Picture 28">
            <a:extLst>
              <a:ext uri="{FF2B5EF4-FFF2-40B4-BE49-F238E27FC236}">
                <a16:creationId xmlns:a16="http://schemas.microsoft.com/office/drawing/2014/main" id="{6EAC46B0-914A-ECB0-40CE-F98FFCDB05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12911" y="5866555"/>
            <a:ext cx="662713" cy="752286"/>
          </a:xfrm>
          <a:prstGeom prst="rect">
            <a:avLst/>
          </a:prstGeom>
        </p:spPr>
      </p:pic>
      <p:pic>
        <p:nvPicPr>
          <p:cNvPr id="33" name="Picture 32">
            <a:extLst>
              <a:ext uri="{FF2B5EF4-FFF2-40B4-BE49-F238E27FC236}">
                <a16:creationId xmlns:a16="http://schemas.microsoft.com/office/drawing/2014/main" id="{21B33550-0307-4725-3999-75B112F814B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923594" y="5866554"/>
            <a:ext cx="662713" cy="752286"/>
          </a:xfrm>
          <a:prstGeom prst="rect">
            <a:avLst/>
          </a:prstGeom>
        </p:spPr>
      </p:pic>
      <p:pic>
        <p:nvPicPr>
          <p:cNvPr id="34" name="Picture 33">
            <a:extLst>
              <a:ext uri="{FF2B5EF4-FFF2-40B4-BE49-F238E27FC236}">
                <a16:creationId xmlns:a16="http://schemas.microsoft.com/office/drawing/2014/main" id="{4DDF4943-5FDF-726D-958B-BB56F6601E8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34277" y="5866553"/>
            <a:ext cx="662713" cy="752286"/>
          </a:xfrm>
          <a:prstGeom prst="rect">
            <a:avLst/>
          </a:prstGeom>
        </p:spPr>
      </p:pic>
      <p:pic>
        <p:nvPicPr>
          <p:cNvPr id="35" name="Picture 34">
            <a:extLst>
              <a:ext uri="{FF2B5EF4-FFF2-40B4-BE49-F238E27FC236}">
                <a16:creationId xmlns:a16="http://schemas.microsoft.com/office/drawing/2014/main" id="{37FBECB2-94F1-AD9F-B991-D0870010EC5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344960" y="5866552"/>
            <a:ext cx="662713" cy="752286"/>
          </a:xfrm>
          <a:prstGeom prst="rect">
            <a:avLst/>
          </a:prstGeom>
        </p:spPr>
      </p:pic>
      <p:pic>
        <p:nvPicPr>
          <p:cNvPr id="36" name="Picture 35">
            <a:extLst>
              <a:ext uri="{FF2B5EF4-FFF2-40B4-BE49-F238E27FC236}">
                <a16:creationId xmlns:a16="http://schemas.microsoft.com/office/drawing/2014/main" id="{398103F6-959A-6A11-0D92-F1C2074A7F4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055643" y="5866551"/>
            <a:ext cx="662713" cy="752286"/>
          </a:xfrm>
          <a:prstGeom prst="rect">
            <a:avLst/>
          </a:prstGeom>
        </p:spPr>
      </p:pic>
      <p:pic>
        <p:nvPicPr>
          <p:cNvPr id="37" name="Picture 36">
            <a:extLst>
              <a:ext uri="{FF2B5EF4-FFF2-40B4-BE49-F238E27FC236}">
                <a16:creationId xmlns:a16="http://schemas.microsoft.com/office/drawing/2014/main" id="{7EBDF300-EA3F-FB03-B69E-00CAC0844A4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5766326" y="5866550"/>
            <a:ext cx="662713" cy="752286"/>
          </a:xfrm>
          <a:prstGeom prst="rect">
            <a:avLst/>
          </a:prstGeom>
        </p:spPr>
      </p:pic>
      <p:pic>
        <p:nvPicPr>
          <p:cNvPr id="38" name="Picture 37">
            <a:extLst>
              <a:ext uri="{FF2B5EF4-FFF2-40B4-BE49-F238E27FC236}">
                <a16:creationId xmlns:a16="http://schemas.microsoft.com/office/drawing/2014/main" id="{26C5F5D8-3DCE-4FA5-3ED3-48D051140F40}"/>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477009" y="5866549"/>
            <a:ext cx="662713" cy="752286"/>
          </a:xfrm>
          <a:prstGeom prst="rect">
            <a:avLst/>
          </a:prstGeom>
        </p:spPr>
      </p:pic>
      <p:pic>
        <p:nvPicPr>
          <p:cNvPr id="39" name="Picture 38">
            <a:extLst>
              <a:ext uri="{FF2B5EF4-FFF2-40B4-BE49-F238E27FC236}">
                <a16:creationId xmlns:a16="http://schemas.microsoft.com/office/drawing/2014/main" id="{B982F3BF-23E4-5CA7-F3A3-886EFCFE412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187692" y="5866549"/>
            <a:ext cx="662713" cy="752286"/>
          </a:xfrm>
          <a:prstGeom prst="rect">
            <a:avLst/>
          </a:prstGeom>
        </p:spPr>
      </p:pic>
      <p:pic>
        <p:nvPicPr>
          <p:cNvPr id="40" name="Picture 39">
            <a:extLst>
              <a:ext uri="{FF2B5EF4-FFF2-40B4-BE49-F238E27FC236}">
                <a16:creationId xmlns:a16="http://schemas.microsoft.com/office/drawing/2014/main" id="{0A0DB725-6A90-0485-DE65-6F3FB879FC78}"/>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7898375" y="5866549"/>
            <a:ext cx="662713" cy="752286"/>
          </a:xfrm>
          <a:prstGeom prst="rect">
            <a:avLst/>
          </a:prstGeom>
        </p:spPr>
      </p:pic>
      <p:pic>
        <p:nvPicPr>
          <p:cNvPr id="41" name="Picture 40">
            <a:extLst>
              <a:ext uri="{FF2B5EF4-FFF2-40B4-BE49-F238E27FC236}">
                <a16:creationId xmlns:a16="http://schemas.microsoft.com/office/drawing/2014/main" id="{2EE1F795-CC73-DA15-9D18-37E6157CAA72}"/>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8609058" y="5866548"/>
            <a:ext cx="662713" cy="752286"/>
          </a:xfrm>
          <a:prstGeom prst="rect">
            <a:avLst/>
          </a:prstGeom>
        </p:spPr>
      </p:pic>
      <p:pic>
        <p:nvPicPr>
          <p:cNvPr id="42" name="Picture 41">
            <a:extLst>
              <a:ext uri="{FF2B5EF4-FFF2-40B4-BE49-F238E27FC236}">
                <a16:creationId xmlns:a16="http://schemas.microsoft.com/office/drawing/2014/main" id="{C9183E49-F205-6532-A763-DBE793D8CBBA}"/>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9319741" y="5866547"/>
            <a:ext cx="662713" cy="752286"/>
          </a:xfrm>
          <a:prstGeom prst="rect">
            <a:avLst/>
          </a:prstGeom>
        </p:spPr>
      </p:pic>
      <p:pic>
        <p:nvPicPr>
          <p:cNvPr id="43" name="Picture 42">
            <a:extLst>
              <a:ext uri="{FF2B5EF4-FFF2-40B4-BE49-F238E27FC236}">
                <a16:creationId xmlns:a16="http://schemas.microsoft.com/office/drawing/2014/main" id="{217D97D8-B56E-1486-B0DB-FCE23F2902D3}"/>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030424" y="5866546"/>
            <a:ext cx="662713" cy="752286"/>
          </a:xfrm>
          <a:prstGeom prst="rect">
            <a:avLst/>
          </a:prstGeom>
        </p:spPr>
      </p:pic>
      <p:pic>
        <p:nvPicPr>
          <p:cNvPr id="44" name="Picture 43">
            <a:extLst>
              <a:ext uri="{FF2B5EF4-FFF2-40B4-BE49-F238E27FC236}">
                <a16:creationId xmlns:a16="http://schemas.microsoft.com/office/drawing/2014/main" id="{049B7C43-6D64-02B8-F184-9D6496F58A6D}"/>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10741107" y="5866546"/>
            <a:ext cx="662713" cy="752286"/>
          </a:xfrm>
          <a:prstGeom prst="rect">
            <a:avLst/>
          </a:prstGeom>
        </p:spPr>
      </p:pic>
      <p:pic>
        <p:nvPicPr>
          <p:cNvPr id="45" name="Picture 44">
            <a:extLst>
              <a:ext uri="{FF2B5EF4-FFF2-40B4-BE49-F238E27FC236}">
                <a16:creationId xmlns:a16="http://schemas.microsoft.com/office/drawing/2014/main" id="{CC433029-0D7B-83FF-7F6D-6A3083D3FFC5}"/>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1451792" y="5866546"/>
            <a:ext cx="662713" cy="752286"/>
          </a:xfrm>
          <a:prstGeom prst="rect">
            <a:avLst/>
          </a:prstGeom>
        </p:spPr>
      </p:pic>
      <p:pic>
        <p:nvPicPr>
          <p:cNvPr id="48" name="Picture 47">
            <a:extLst>
              <a:ext uri="{FF2B5EF4-FFF2-40B4-BE49-F238E27FC236}">
                <a16:creationId xmlns:a16="http://schemas.microsoft.com/office/drawing/2014/main" id="{D4B3BDC4-993D-7D56-CE79-0A3282D912E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sp>
        <p:nvSpPr>
          <p:cNvPr id="3" name="Oval 2">
            <a:extLst>
              <a:ext uri="{FF2B5EF4-FFF2-40B4-BE49-F238E27FC236}">
                <a16:creationId xmlns:a16="http://schemas.microsoft.com/office/drawing/2014/main" id="{2D950AB1-0476-A1B3-2958-D14C838AFE74}"/>
              </a:ext>
            </a:extLst>
          </p:cNvPr>
          <p:cNvSpPr/>
          <p:nvPr/>
        </p:nvSpPr>
        <p:spPr>
          <a:xfrm>
            <a:off x="2489403" y="5743254"/>
            <a:ext cx="45720" cy="45720"/>
          </a:xfrm>
          <a:prstGeom prst="ellipse">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FDDF227-039E-A91B-08F1-CDC2E8BB61F5}"/>
              </a:ext>
            </a:extLst>
          </p:cNvPr>
          <p:cNvSpPr/>
          <p:nvPr/>
        </p:nvSpPr>
        <p:spPr>
          <a:xfrm>
            <a:off x="3200086" y="5743254"/>
            <a:ext cx="45720" cy="45720"/>
          </a:xfrm>
          <a:prstGeom prst="ellipse">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AE957D6-00E6-D542-296F-B52A05F91651}"/>
              </a:ext>
            </a:extLst>
          </p:cNvPr>
          <p:cNvSpPr/>
          <p:nvPr/>
        </p:nvSpPr>
        <p:spPr>
          <a:xfrm>
            <a:off x="3890998" y="5743254"/>
            <a:ext cx="45720" cy="45720"/>
          </a:xfrm>
          <a:prstGeom prst="ellipse">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8ED7175-B4CC-5D12-E25B-7B01C3A5F631}"/>
              </a:ext>
            </a:extLst>
          </p:cNvPr>
          <p:cNvSpPr/>
          <p:nvPr/>
        </p:nvSpPr>
        <p:spPr>
          <a:xfrm>
            <a:off x="4621452" y="5743254"/>
            <a:ext cx="45720" cy="45720"/>
          </a:xfrm>
          <a:prstGeom prst="ellipse">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8A79AC2-ECF9-7B10-BAF1-D0E75CAA03A3}"/>
              </a:ext>
            </a:extLst>
          </p:cNvPr>
          <p:cNvSpPr/>
          <p:nvPr/>
        </p:nvSpPr>
        <p:spPr>
          <a:xfrm>
            <a:off x="5332135" y="5743254"/>
            <a:ext cx="45720" cy="45720"/>
          </a:xfrm>
          <a:prstGeom prst="ellipse">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5AB85B5-1E21-781E-29ED-FEFF279251DD}"/>
              </a:ext>
            </a:extLst>
          </p:cNvPr>
          <p:cNvSpPr/>
          <p:nvPr/>
        </p:nvSpPr>
        <p:spPr>
          <a:xfrm>
            <a:off x="7464184" y="5743254"/>
            <a:ext cx="45720" cy="45720"/>
          </a:xfrm>
          <a:prstGeom prst="ellipse">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61D4DDF-0E17-6049-C81C-51D2D917AB19}"/>
              </a:ext>
            </a:extLst>
          </p:cNvPr>
          <p:cNvSpPr/>
          <p:nvPr/>
        </p:nvSpPr>
        <p:spPr>
          <a:xfrm>
            <a:off x="8174867" y="5743254"/>
            <a:ext cx="45720" cy="45720"/>
          </a:xfrm>
          <a:prstGeom prst="ellipse">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1886561-F0B0-DF33-B721-F675147F5EDD}"/>
              </a:ext>
            </a:extLst>
          </p:cNvPr>
          <p:cNvSpPr/>
          <p:nvPr/>
        </p:nvSpPr>
        <p:spPr>
          <a:xfrm>
            <a:off x="8885550" y="5743254"/>
            <a:ext cx="45720" cy="45720"/>
          </a:xfrm>
          <a:prstGeom prst="ellipse">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882101E-85D6-EBF7-A3A9-284FD5E259A5}"/>
              </a:ext>
            </a:extLst>
          </p:cNvPr>
          <p:cNvSpPr/>
          <p:nvPr/>
        </p:nvSpPr>
        <p:spPr>
          <a:xfrm>
            <a:off x="11017599" y="5743254"/>
            <a:ext cx="45720" cy="45720"/>
          </a:xfrm>
          <a:prstGeom prst="ellipse">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37AEAF-8051-B70E-1C33-ED2CD63DFFC5}"/>
              </a:ext>
            </a:extLst>
          </p:cNvPr>
          <p:cNvSpPr/>
          <p:nvPr/>
        </p:nvSpPr>
        <p:spPr>
          <a:xfrm>
            <a:off x="1778720" y="5743254"/>
            <a:ext cx="45720" cy="45720"/>
          </a:xfrm>
          <a:prstGeom prst="ellipse">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326E59-2CD0-79C2-58BE-61FE6FF55FB7}"/>
              </a:ext>
            </a:extLst>
          </p:cNvPr>
          <p:cNvSpPr/>
          <p:nvPr/>
        </p:nvSpPr>
        <p:spPr>
          <a:xfrm>
            <a:off x="11128903" y="6707305"/>
            <a:ext cx="45720" cy="45720"/>
          </a:xfrm>
          <a:prstGeom prst="ellipse">
            <a:avLst/>
          </a:prstGeom>
          <a:solidFill>
            <a:schemeClr val="bg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1E9523B-002B-1134-F6B5-9E9AEE203B8F}"/>
              </a:ext>
            </a:extLst>
          </p:cNvPr>
          <p:cNvSpPr txBox="1"/>
          <p:nvPr/>
        </p:nvSpPr>
        <p:spPr>
          <a:xfrm>
            <a:off x="11128903" y="6618832"/>
            <a:ext cx="974488" cy="230832"/>
          </a:xfrm>
          <a:prstGeom prst="rect">
            <a:avLst/>
          </a:prstGeom>
          <a:noFill/>
        </p:spPr>
        <p:txBody>
          <a:bodyPr wrap="square" rtlCol="0">
            <a:spAutoFit/>
          </a:bodyPr>
          <a:lstStyle/>
          <a:p>
            <a:r>
              <a:rPr lang="en-US" sz="900" b="1" i="1" dirty="0"/>
              <a:t>Primary Focus</a:t>
            </a:r>
          </a:p>
        </p:txBody>
      </p:sp>
    </p:spTree>
    <p:extLst>
      <p:ext uri="{BB962C8B-B14F-4D97-AF65-F5344CB8AC3E}">
        <p14:creationId xmlns:p14="http://schemas.microsoft.com/office/powerpoint/2010/main" val="171178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5F5"/>
        </a:solidFill>
        <a:effectLst/>
      </p:bgPr>
    </p:bg>
    <p:spTree>
      <p:nvGrpSpPr>
        <p:cNvPr id="1" name="">
          <a:extLst>
            <a:ext uri="{FF2B5EF4-FFF2-40B4-BE49-F238E27FC236}">
              <a16:creationId xmlns:a16="http://schemas.microsoft.com/office/drawing/2014/main" id="{4C5C5D44-C013-5AAD-AC99-4C4F70907A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346BF5-6A7D-6050-9472-9C410C0D7CEC}"/>
              </a:ext>
            </a:extLst>
          </p:cNvPr>
          <p:cNvPicPr>
            <a:picLocks noChangeAspect="1"/>
          </p:cNvPicPr>
          <p:nvPr/>
        </p:nvPicPr>
        <p:blipFill>
          <a:blip r:embed="rId3"/>
          <a:stretch>
            <a:fillRect/>
          </a:stretch>
        </p:blipFill>
        <p:spPr>
          <a:xfrm>
            <a:off x="3919337" y="3570298"/>
            <a:ext cx="4353325" cy="353826"/>
          </a:xfrm>
          <a:prstGeom prst="rect">
            <a:avLst/>
          </a:prstGeom>
        </p:spPr>
      </p:pic>
      <p:sp>
        <p:nvSpPr>
          <p:cNvPr id="54" name="Arrow: Down 53">
            <a:extLst>
              <a:ext uri="{FF2B5EF4-FFF2-40B4-BE49-F238E27FC236}">
                <a16:creationId xmlns:a16="http://schemas.microsoft.com/office/drawing/2014/main" id="{F8426AD4-7C05-FA94-77C5-582B22FD4D5C}"/>
              </a:ext>
            </a:extLst>
          </p:cNvPr>
          <p:cNvSpPr/>
          <p:nvPr/>
        </p:nvSpPr>
        <p:spPr>
          <a:xfrm rot="5400000" flipV="1">
            <a:off x="2535152" y="4954230"/>
            <a:ext cx="182880" cy="365760"/>
          </a:xfrm>
          <a:prstGeom prst="downArrow">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4" name="Picture 3">
            <a:extLst>
              <a:ext uri="{FF2B5EF4-FFF2-40B4-BE49-F238E27FC236}">
                <a16:creationId xmlns:a16="http://schemas.microsoft.com/office/drawing/2014/main" id="{01F5E14A-FEC6-576A-E41A-0A9C7941D3C4}"/>
              </a:ext>
            </a:extLst>
          </p:cNvPr>
          <p:cNvPicPr>
            <a:picLocks noChangeAspect="1"/>
          </p:cNvPicPr>
          <p:nvPr/>
        </p:nvPicPr>
        <p:blipFill>
          <a:blip r:embed="rId4"/>
          <a:srcRect t="19512" b="13204"/>
          <a:stretch/>
        </p:blipFill>
        <p:spPr>
          <a:xfrm>
            <a:off x="808761" y="775363"/>
            <a:ext cx="9944595" cy="1897516"/>
          </a:xfrm>
          <a:prstGeom prst="rect">
            <a:avLst/>
          </a:prstGeom>
        </p:spPr>
      </p:pic>
      <p:pic>
        <p:nvPicPr>
          <p:cNvPr id="5" name="Picture 4">
            <a:extLst>
              <a:ext uri="{FF2B5EF4-FFF2-40B4-BE49-F238E27FC236}">
                <a16:creationId xmlns:a16="http://schemas.microsoft.com/office/drawing/2014/main" id="{ACB32BA3-5613-E705-02D4-8F205B672207}"/>
              </a:ext>
            </a:extLst>
          </p:cNvPr>
          <p:cNvPicPr>
            <a:picLocks noChangeAspect="1"/>
          </p:cNvPicPr>
          <p:nvPr/>
        </p:nvPicPr>
        <p:blipFill>
          <a:blip r:embed="rId5"/>
          <a:stretch>
            <a:fillRect/>
          </a:stretch>
        </p:blipFill>
        <p:spPr>
          <a:xfrm>
            <a:off x="3430241" y="306086"/>
            <a:ext cx="5331518" cy="347021"/>
          </a:xfrm>
          <a:prstGeom prst="rect">
            <a:avLst/>
          </a:prstGeom>
        </p:spPr>
      </p:pic>
      <p:sp>
        <p:nvSpPr>
          <p:cNvPr id="6" name="Rectangle: Rounded Corners 5">
            <a:extLst>
              <a:ext uri="{FF2B5EF4-FFF2-40B4-BE49-F238E27FC236}">
                <a16:creationId xmlns:a16="http://schemas.microsoft.com/office/drawing/2014/main" id="{53099E74-4AB5-C4E8-DE08-5ACD086F1B81}"/>
              </a:ext>
            </a:extLst>
          </p:cNvPr>
          <p:cNvSpPr/>
          <p:nvPr/>
        </p:nvSpPr>
        <p:spPr>
          <a:xfrm>
            <a:off x="2009633" y="2790951"/>
            <a:ext cx="998305" cy="286259"/>
          </a:xfrm>
          <a:prstGeom prst="roundRect">
            <a:avLst>
              <a:gd name="adj" fmla="val 18313"/>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Montserrat" pitchFamily="2" charset="0"/>
              </a:rPr>
              <a:t>NATURE</a:t>
            </a:r>
          </a:p>
        </p:txBody>
      </p:sp>
      <p:sp>
        <p:nvSpPr>
          <p:cNvPr id="9" name="Rectangle: Rounded Corners 8">
            <a:extLst>
              <a:ext uri="{FF2B5EF4-FFF2-40B4-BE49-F238E27FC236}">
                <a16:creationId xmlns:a16="http://schemas.microsoft.com/office/drawing/2014/main" id="{9900F36E-DB79-746E-F33B-86C522D22B14}"/>
              </a:ext>
            </a:extLst>
          </p:cNvPr>
          <p:cNvSpPr/>
          <p:nvPr/>
        </p:nvSpPr>
        <p:spPr>
          <a:xfrm>
            <a:off x="5307149" y="2804905"/>
            <a:ext cx="1028597" cy="286259"/>
          </a:xfrm>
          <a:prstGeom prst="roundRect">
            <a:avLst>
              <a:gd name="adj" fmla="val 18313"/>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Montserrat" pitchFamily="2" charset="0"/>
              </a:rPr>
              <a:t>SOCIETY</a:t>
            </a:r>
          </a:p>
        </p:txBody>
      </p:sp>
      <p:sp>
        <p:nvSpPr>
          <p:cNvPr id="11" name="Rectangle: Rounded Corners 10">
            <a:extLst>
              <a:ext uri="{FF2B5EF4-FFF2-40B4-BE49-F238E27FC236}">
                <a16:creationId xmlns:a16="http://schemas.microsoft.com/office/drawing/2014/main" id="{BB2E7AEF-BD75-1E0C-9F31-D3D1BF25856F}"/>
              </a:ext>
            </a:extLst>
          </p:cNvPr>
          <p:cNvSpPr/>
          <p:nvPr/>
        </p:nvSpPr>
        <p:spPr>
          <a:xfrm>
            <a:off x="8273806" y="2790951"/>
            <a:ext cx="1966772" cy="286259"/>
          </a:xfrm>
          <a:prstGeom prst="roundRect">
            <a:avLst>
              <a:gd name="adj" fmla="val 18313"/>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Montserrat" pitchFamily="2" charset="0"/>
              </a:rPr>
              <a:t>ADMINISTRATION</a:t>
            </a:r>
          </a:p>
        </p:txBody>
      </p:sp>
      <p:sp>
        <p:nvSpPr>
          <p:cNvPr id="21" name="Rectangle: Rounded Corners 20">
            <a:extLst>
              <a:ext uri="{FF2B5EF4-FFF2-40B4-BE49-F238E27FC236}">
                <a16:creationId xmlns:a16="http://schemas.microsoft.com/office/drawing/2014/main" id="{377FEEC1-6C78-5C2D-99DB-CAB0A47AF117}"/>
              </a:ext>
            </a:extLst>
          </p:cNvPr>
          <p:cNvSpPr/>
          <p:nvPr/>
        </p:nvSpPr>
        <p:spPr>
          <a:xfrm>
            <a:off x="0" y="6362181"/>
            <a:ext cx="12192000" cy="495819"/>
          </a:xfrm>
          <a:prstGeom prst="roundRect">
            <a:avLst>
              <a:gd name="adj" fmla="val 0"/>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i="1" dirty="0">
                <a:solidFill>
                  <a:schemeClr val="bg1"/>
                </a:solidFill>
                <a:latin typeface="Montserrat" pitchFamily="2" charset="0"/>
              </a:rPr>
              <a:t>“Empowering cities, empowering people!”</a:t>
            </a:r>
          </a:p>
        </p:txBody>
      </p:sp>
      <p:grpSp>
        <p:nvGrpSpPr>
          <p:cNvPr id="1045" name="Group 1044">
            <a:extLst>
              <a:ext uri="{FF2B5EF4-FFF2-40B4-BE49-F238E27FC236}">
                <a16:creationId xmlns:a16="http://schemas.microsoft.com/office/drawing/2014/main" id="{230999EF-872F-4595-16A1-B40480A657B9}"/>
              </a:ext>
            </a:extLst>
          </p:cNvPr>
          <p:cNvGrpSpPr/>
          <p:nvPr/>
        </p:nvGrpSpPr>
        <p:grpSpPr>
          <a:xfrm>
            <a:off x="153909" y="4210805"/>
            <a:ext cx="2338893" cy="1852611"/>
            <a:chOff x="153909" y="4203100"/>
            <a:chExt cx="2338893" cy="1852611"/>
          </a:xfrm>
        </p:grpSpPr>
        <p:grpSp>
          <p:nvGrpSpPr>
            <p:cNvPr id="2" name="Group 1">
              <a:extLst>
                <a:ext uri="{FF2B5EF4-FFF2-40B4-BE49-F238E27FC236}">
                  <a16:creationId xmlns:a16="http://schemas.microsoft.com/office/drawing/2014/main" id="{CDB2E92F-635F-EFB1-7F0F-0AF765566EF1}"/>
                </a:ext>
              </a:extLst>
            </p:cNvPr>
            <p:cNvGrpSpPr/>
            <p:nvPr/>
          </p:nvGrpSpPr>
          <p:grpSpPr>
            <a:xfrm>
              <a:off x="153909" y="4203100"/>
              <a:ext cx="2338893" cy="495819"/>
              <a:chOff x="6503544" y="785303"/>
              <a:chExt cx="2338893" cy="495819"/>
            </a:xfrm>
          </p:grpSpPr>
          <p:grpSp>
            <p:nvGrpSpPr>
              <p:cNvPr id="22" name="Group 21">
                <a:extLst>
                  <a:ext uri="{FF2B5EF4-FFF2-40B4-BE49-F238E27FC236}">
                    <a16:creationId xmlns:a16="http://schemas.microsoft.com/office/drawing/2014/main" id="{CDAF5C63-FCA3-36BF-C861-239B68356642}"/>
                  </a:ext>
                </a:extLst>
              </p:cNvPr>
              <p:cNvGrpSpPr/>
              <p:nvPr/>
            </p:nvGrpSpPr>
            <p:grpSpPr>
              <a:xfrm>
                <a:off x="6503544" y="785303"/>
                <a:ext cx="2115206" cy="495819"/>
                <a:chOff x="6503544" y="785303"/>
                <a:chExt cx="2115206" cy="495819"/>
              </a:xfrm>
            </p:grpSpPr>
            <p:sp>
              <p:nvSpPr>
                <p:cNvPr id="14" name="Rectangle: Rounded Corners 13">
                  <a:extLst>
                    <a:ext uri="{FF2B5EF4-FFF2-40B4-BE49-F238E27FC236}">
                      <a16:creationId xmlns:a16="http://schemas.microsoft.com/office/drawing/2014/main" id="{F7F85BE7-60B9-ED6E-90B2-36707844E32B}"/>
                    </a:ext>
                  </a:extLst>
                </p:cNvPr>
                <p:cNvSpPr/>
                <p:nvPr/>
              </p:nvSpPr>
              <p:spPr>
                <a:xfrm>
                  <a:off x="6678141" y="785303"/>
                  <a:ext cx="1940609" cy="495819"/>
                </a:xfrm>
                <a:prstGeom prst="roundRect">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latin typeface="Montserrat" pitchFamily="2" charset="0"/>
                  </a:endParaRPr>
                </a:p>
              </p:txBody>
            </p:sp>
            <p:sp>
              <p:nvSpPr>
                <p:cNvPr id="19" name="Oval 18">
                  <a:extLst>
                    <a:ext uri="{FF2B5EF4-FFF2-40B4-BE49-F238E27FC236}">
                      <a16:creationId xmlns:a16="http://schemas.microsoft.com/office/drawing/2014/main" id="{C7F609C6-908D-9D0A-5540-51D7E13C67E2}"/>
                    </a:ext>
                  </a:extLst>
                </p:cNvPr>
                <p:cNvSpPr/>
                <p:nvPr/>
              </p:nvSpPr>
              <p:spPr>
                <a:xfrm>
                  <a:off x="6503544" y="802260"/>
                  <a:ext cx="429768" cy="429768"/>
                </a:xfrm>
                <a:prstGeom prst="ellipse">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Montserrat" pitchFamily="2" charset="0"/>
                    </a:rPr>
                    <a:t>1</a:t>
                  </a:r>
                </a:p>
              </p:txBody>
            </p:sp>
          </p:grpSp>
          <p:sp>
            <p:nvSpPr>
              <p:cNvPr id="32" name="TextBox 31">
                <a:extLst>
                  <a:ext uri="{FF2B5EF4-FFF2-40B4-BE49-F238E27FC236}">
                    <a16:creationId xmlns:a16="http://schemas.microsoft.com/office/drawing/2014/main" id="{B7B4F8D4-C2BA-6AF1-C6B9-906A8ACF4AFC}"/>
                  </a:ext>
                </a:extLst>
              </p:cNvPr>
              <p:cNvSpPr txBox="1"/>
              <p:nvPr/>
            </p:nvSpPr>
            <p:spPr>
              <a:xfrm>
                <a:off x="6928820" y="834467"/>
                <a:ext cx="1913617" cy="400110"/>
              </a:xfrm>
              <a:prstGeom prst="rect">
                <a:avLst/>
              </a:prstGeom>
              <a:noFill/>
            </p:spPr>
            <p:txBody>
              <a:bodyPr wrap="square" rtlCol="0" anchor="ctr">
                <a:spAutoFit/>
              </a:bodyPr>
              <a:lstStyle/>
              <a:p>
                <a:r>
                  <a:rPr lang="en-US" sz="1000" dirty="0">
                    <a:latin typeface="Montserrat" pitchFamily="2" charset="0"/>
                  </a:rPr>
                  <a:t>Framework architecture Construction</a:t>
                </a:r>
              </a:p>
            </p:txBody>
          </p:sp>
        </p:grpSp>
        <p:pic>
          <p:nvPicPr>
            <p:cNvPr id="1034" name="Picture 10" descr="Data points concept illustration">
              <a:extLst>
                <a:ext uri="{FF2B5EF4-FFF2-40B4-BE49-F238E27FC236}">
                  <a16:creationId xmlns:a16="http://schemas.microsoft.com/office/drawing/2014/main" id="{4356D83B-4706-5021-4018-F6D2605C17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78" t="7551" r="3608" b="8014"/>
            <a:stretch/>
          </p:blipFill>
          <p:spPr bwMode="auto">
            <a:xfrm>
              <a:off x="628757" y="4796010"/>
              <a:ext cx="1389196" cy="125970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0E297E43-D789-48AF-0DF8-ECB0F2FA5B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4769" y="111937"/>
            <a:ext cx="945311" cy="318193"/>
          </a:xfrm>
          <a:prstGeom prst="rect">
            <a:avLst/>
          </a:prstGeom>
        </p:spPr>
      </p:pic>
      <p:grpSp>
        <p:nvGrpSpPr>
          <p:cNvPr id="1050" name="Group 1049">
            <a:extLst>
              <a:ext uri="{FF2B5EF4-FFF2-40B4-BE49-F238E27FC236}">
                <a16:creationId xmlns:a16="http://schemas.microsoft.com/office/drawing/2014/main" id="{AA44B404-92AE-96CA-2BC4-3E1ED20E63F9}"/>
              </a:ext>
            </a:extLst>
          </p:cNvPr>
          <p:cNvGrpSpPr/>
          <p:nvPr/>
        </p:nvGrpSpPr>
        <p:grpSpPr>
          <a:xfrm>
            <a:off x="2821662" y="4202315"/>
            <a:ext cx="2049492" cy="1869590"/>
            <a:chOff x="2894304" y="4190722"/>
            <a:chExt cx="2049492" cy="1869590"/>
          </a:xfrm>
        </p:grpSpPr>
        <p:grpSp>
          <p:nvGrpSpPr>
            <p:cNvPr id="8" name="Group 7">
              <a:extLst>
                <a:ext uri="{FF2B5EF4-FFF2-40B4-BE49-F238E27FC236}">
                  <a16:creationId xmlns:a16="http://schemas.microsoft.com/office/drawing/2014/main" id="{E919CD7C-7BC6-057D-B830-FF5D24B4E4BA}"/>
                </a:ext>
              </a:extLst>
            </p:cNvPr>
            <p:cNvGrpSpPr/>
            <p:nvPr/>
          </p:nvGrpSpPr>
          <p:grpSpPr>
            <a:xfrm>
              <a:off x="2894304" y="4190722"/>
              <a:ext cx="2049492" cy="495819"/>
              <a:chOff x="6503544" y="763609"/>
              <a:chExt cx="2049492" cy="495819"/>
            </a:xfrm>
          </p:grpSpPr>
          <p:grpSp>
            <p:nvGrpSpPr>
              <p:cNvPr id="10" name="Group 9">
                <a:extLst>
                  <a:ext uri="{FF2B5EF4-FFF2-40B4-BE49-F238E27FC236}">
                    <a16:creationId xmlns:a16="http://schemas.microsoft.com/office/drawing/2014/main" id="{548C863F-FB7F-92C2-C955-1744FB56D7B0}"/>
                  </a:ext>
                </a:extLst>
              </p:cNvPr>
              <p:cNvGrpSpPr/>
              <p:nvPr/>
            </p:nvGrpSpPr>
            <p:grpSpPr>
              <a:xfrm>
                <a:off x="6503544" y="763609"/>
                <a:ext cx="1788580" cy="495819"/>
                <a:chOff x="6503544" y="763609"/>
                <a:chExt cx="1788580" cy="495819"/>
              </a:xfrm>
            </p:grpSpPr>
            <p:sp>
              <p:nvSpPr>
                <p:cNvPr id="16" name="Rectangle: Rounded Corners 15">
                  <a:extLst>
                    <a:ext uri="{FF2B5EF4-FFF2-40B4-BE49-F238E27FC236}">
                      <a16:creationId xmlns:a16="http://schemas.microsoft.com/office/drawing/2014/main" id="{32C50905-A483-0731-16BF-DD39763D7A11}"/>
                    </a:ext>
                  </a:extLst>
                </p:cNvPr>
                <p:cNvSpPr/>
                <p:nvPr/>
              </p:nvSpPr>
              <p:spPr>
                <a:xfrm>
                  <a:off x="6693216" y="763609"/>
                  <a:ext cx="1598908" cy="495819"/>
                </a:xfrm>
                <a:prstGeom prst="roundRect">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latin typeface="Montserrat" pitchFamily="2" charset="0"/>
                  </a:endParaRPr>
                </a:p>
              </p:txBody>
            </p:sp>
            <p:sp>
              <p:nvSpPr>
                <p:cNvPr id="17" name="Oval 16">
                  <a:extLst>
                    <a:ext uri="{FF2B5EF4-FFF2-40B4-BE49-F238E27FC236}">
                      <a16:creationId xmlns:a16="http://schemas.microsoft.com/office/drawing/2014/main" id="{04D4E7EF-8705-8F05-A5BA-8B7D5C67093B}"/>
                    </a:ext>
                  </a:extLst>
                </p:cNvPr>
                <p:cNvSpPr/>
                <p:nvPr/>
              </p:nvSpPr>
              <p:spPr>
                <a:xfrm>
                  <a:off x="6503544" y="802260"/>
                  <a:ext cx="429768" cy="429768"/>
                </a:xfrm>
                <a:prstGeom prst="ellipse">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Montserrat" pitchFamily="2" charset="0"/>
                    </a:rPr>
                    <a:t>2</a:t>
                  </a:r>
                </a:p>
              </p:txBody>
            </p:sp>
          </p:grpSp>
          <p:sp>
            <p:nvSpPr>
              <p:cNvPr id="15" name="TextBox 14">
                <a:extLst>
                  <a:ext uri="{FF2B5EF4-FFF2-40B4-BE49-F238E27FC236}">
                    <a16:creationId xmlns:a16="http://schemas.microsoft.com/office/drawing/2014/main" id="{1BA2F73B-37FA-718E-DB85-E17F3B78C7EF}"/>
                  </a:ext>
                </a:extLst>
              </p:cNvPr>
              <p:cNvSpPr txBox="1"/>
              <p:nvPr/>
            </p:nvSpPr>
            <p:spPr>
              <a:xfrm>
                <a:off x="6876636" y="836944"/>
                <a:ext cx="1676400" cy="400110"/>
              </a:xfrm>
              <a:prstGeom prst="rect">
                <a:avLst/>
              </a:prstGeom>
              <a:noFill/>
            </p:spPr>
            <p:txBody>
              <a:bodyPr wrap="square" rtlCol="0" anchor="ctr">
                <a:spAutoFit/>
              </a:bodyPr>
              <a:lstStyle/>
              <a:p>
                <a:r>
                  <a:rPr lang="en-US" sz="1000" dirty="0">
                    <a:latin typeface="Montserrat" pitchFamily="2" charset="0"/>
                  </a:rPr>
                  <a:t>Data Collection and Processing</a:t>
                </a:r>
              </a:p>
            </p:txBody>
          </p:sp>
        </p:grpSp>
        <p:pic>
          <p:nvPicPr>
            <p:cNvPr id="18" name="Picture 8">
              <a:extLst>
                <a:ext uri="{FF2B5EF4-FFF2-40B4-BE49-F238E27FC236}">
                  <a16:creationId xmlns:a16="http://schemas.microsoft.com/office/drawing/2014/main" id="{28703328-CCB1-6F7E-4A6A-6DF0EBE731F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t="4745" b="4745"/>
            <a:stretch/>
          </p:blipFill>
          <p:spPr bwMode="auto">
            <a:xfrm>
              <a:off x="3224452" y="4802958"/>
              <a:ext cx="1389196" cy="1257354"/>
            </a:xfrm>
            <a:prstGeom prst="rect">
              <a:avLst/>
            </a:prstGeom>
            <a:noFill/>
            <a:extLst>
              <a:ext uri="{909E8E84-426E-40DD-AFC4-6F175D3DCCD1}">
                <a14:hiddenFill xmlns:a14="http://schemas.microsoft.com/office/drawing/2010/main">
                  <a:solidFill>
                    <a:srgbClr val="FFFFFF"/>
                  </a:solidFill>
                </a14:hiddenFill>
              </a:ext>
            </a:extLst>
          </p:spPr>
        </p:pic>
      </p:grpSp>
      <p:sp>
        <p:nvSpPr>
          <p:cNvPr id="1039" name="Arrow: Down 1038">
            <a:extLst>
              <a:ext uri="{FF2B5EF4-FFF2-40B4-BE49-F238E27FC236}">
                <a16:creationId xmlns:a16="http://schemas.microsoft.com/office/drawing/2014/main" id="{E75FEAE3-5AB6-5894-4404-1E7892B77182}"/>
              </a:ext>
            </a:extLst>
          </p:cNvPr>
          <p:cNvSpPr/>
          <p:nvPr/>
        </p:nvSpPr>
        <p:spPr>
          <a:xfrm rot="5400000" flipV="1">
            <a:off x="4900331" y="4954230"/>
            <a:ext cx="182880" cy="365760"/>
          </a:xfrm>
          <a:prstGeom prst="downArrow">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41" name="Arrow: Down 1040">
            <a:extLst>
              <a:ext uri="{FF2B5EF4-FFF2-40B4-BE49-F238E27FC236}">
                <a16:creationId xmlns:a16="http://schemas.microsoft.com/office/drawing/2014/main" id="{3F59711E-534C-247F-FEBD-DC82D8B81F32}"/>
              </a:ext>
            </a:extLst>
          </p:cNvPr>
          <p:cNvSpPr/>
          <p:nvPr/>
        </p:nvSpPr>
        <p:spPr>
          <a:xfrm rot="5400000" flipV="1">
            <a:off x="10407607" y="4270760"/>
            <a:ext cx="182880" cy="365760"/>
          </a:xfrm>
          <a:prstGeom prst="downArrow">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046" name="Group 1045">
            <a:extLst>
              <a:ext uri="{FF2B5EF4-FFF2-40B4-BE49-F238E27FC236}">
                <a16:creationId xmlns:a16="http://schemas.microsoft.com/office/drawing/2014/main" id="{10E6F329-D44E-3E83-29F1-4B3199150EC2}"/>
              </a:ext>
            </a:extLst>
          </p:cNvPr>
          <p:cNvGrpSpPr/>
          <p:nvPr/>
        </p:nvGrpSpPr>
        <p:grpSpPr>
          <a:xfrm>
            <a:off x="10093061" y="4235534"/>
            <a:ext cx="1950446" cy="1803152"/>
            <a:chOff x="10922704" y="4252559"/>
            <a:chExt cx="1950446" cy="1803152"/>
          </a:xfrm>
        </p:grpSpPr>
        <p:grpSp>
          <p:nvGrpSpPr>
            <p:cNvPr id="1025" name="Group 1024">
              <a:extLst>
                <a:ext uri="{FF2B5EF4-FFF2-40B4-BE49-F238E27FC236}">
                  <a16:creationId xmlns:a16="http://schemas.microsoft.com/office/drawing/2014/main" id="{5CD24A85-91A8-3C3A-8392-003EDA9E7A9A}"/>
                </a:ext>
              </a:extLst>
            </p:cNvPr>
            <p:cNvGrpSpPr/>
            <p:nvPr/>
          </p:nvGrpSpPr>
          <p:grpSpPr>
            <a:xfrm>
              <a:off x="10922704" y="4252559"/>
              <a:ext cx="1950446" cy="495819"/>
              <a:chOff x="6503544" y="785303"/>
              <a:chExt cx="1950446" cy="495819"/>
            </a:xfrm>
          </p:grpSpPr>
          <p:grpSp>
            <p:nvGrpSpPr>
              <p:cNvPr id="1026" name="Group 1025">
                <a:extLst>
                  <a:ext uri="{FF2B5EF4-FFF2-40B4-BE49-F238E27FC236}">
                    <a16:creationId xmlns:a16="http://schemas.microsoft.com/office/drawing/2014/main" id="{4F92BF0A-C13C-A27B-0B2D-9B797BA9D205}"/>
                  </a:ext>
                </a:extLst>
              </p:cNvPr>
              <p:cNvGrpSpPr/>
              <p:nvPr/>
            </p:nvGrpSpPr>
            <p:grpSpPr>
              <a:xfrm>
                <a:off x="6503544" y="785303"/>
                <a:ext cx="1950446" cy="495819"/>
                <a:chOff x="6503544" y="785303"/>
                <a:chExt cx="1950446" cy="495819"/>
              </a:xfrm>
            </p:grpSpPr>
            <p:sp>
              <p:nvSpPr>
                <p:cNvPr id="1029" name="Rectangle: Rounded Corners 1028">
                  <a:extLst>
                    <a:ext uri="{FF2B5EF4-FFF2-40B4-BE49-F238E27FC236}">
                      <a16:creationId xmlns:a16="http://schemas.microsoft.com/office/drawing/2014/main" id="{B4B99D2C-98A2-11A0-AAED-75511D020C33}"/>
                    </a:ext>
                  </a:extLst>
                </p:cNvPr>
                <p:cNvSpPr/>
                <p:nvPr/>
              </p:nvSpPr>
              <p:spPr>
                <a:xfrm>
                  <a:off x="6678141" y="785303"/>
                  <a:ext cx="1775849" cy="495819"/>
                </a:xfrm>
                <a:prstGeom prst="roundRect">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dirty="0">
                    <a:latin typeface="Montserrat" pitchFamily="2" charset="0"/>
                  </a:endParaRPr>
                </a:p>
              </p:txBody>
            </p:sp>
            <p:sp>
              <p:nvSpPr>
                <p:cNvPr id="1031" name="Oval 1030">
                  <a:extLst>
                    <a:ext uri="{FF2B5EF4-FFF2-40B4-BE49-F238E27FC236}">
                      <a16:creationId xmlns:a16="http://schemas.microsoft.com/office/drawing/2014/main" id="{A1F755F1-07E9-4063-F213-78D89F6BAC52}"/>
                    </a:ext>
                  </a:extLst>
                </p:cNvPr>
                <p:cNvSpPr/>
                <p:nvPr/>
              </p:nvSpPr>
              <p:spPr>
                <a:xfrm>
                  <a:off x="6503544" y="802260"/>
                  <a:ext cx="429768" cy="429768"/>
                </a:xfrm>
                <a:prstGeom prst="ellipse">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Montserrat" pitchFamily="2" charset="0"/>
                    </a:rPr>
                    <a:t>5</a:t>
                  </a:r>
                </a:p>
              </p:txBody>
            </p:sp>
          </p:grpSp>
          <p:sp>
            <p:nvSpPr>
              <p:cNvPr id="1027" name="TextBox 1026">
                <a:extLst>
                  <a:ext uri="{FF2B5EF4-FFF2-40B4-BE49-F238E27FC236}">
                    <a16:creationId xmlns:a16="http://schemas.microsoft.com/office/drawing/2014/main" id="{9B1694FE-1928-6D47-9C52-92EFDEE29F4F}"/>
                  </a:ext>
                </a:extLst>
              </p:cNvPr>
              <p:cNvSpPr txBox="1"/>
              <p:nvPr/>
            </p:nvSpPr>
            <p:spPr>
              <a:xfrm>
                <a:off x="6901828" y="818063"/>
                <a:ext cx="1552162" cy="400110"/>
              </a:xfrm>
              <a:prstGeom prst="rect">
                <a:avLst/>
              </a:prstGeom>
              <a:noFill/>
            </p:spPr>
            <p:txBody>
              <a:bodyPr wrap="square" rtlCol="0" anchor="ctr">
                <a:spAutoFit/>
              </a:bodyPr>
              <a:lstStyle/>
              <a:p>
                <a:r>
                  <a:rPr lang="en-US" sz="1000" dirty="0">
                    <a:latin typeface="Montserrat" pitchFamily="2" charset="0"/>
                  </a:rPr>
                  <a:t>Generating Reports &amp; Recommendations</a:t>
                </a:r>
              </a:p>
            </p:txBody>
          </p:sp>
        </p:grpSp>
        <p:pic>
          <p:nvPicPr>
            <p:cNvPr id="1042" name="Picture 4" descr="Businessman analyze data on monitor screen">
              <a:extLst>
                <a:ext uri="{FF2B5EF4-FFF2-40B4-BE49-F238E27FC236}">
                  <a16:creationId xmlns:a16="http://schemas.microsoft.com/office/drawing/2014/main" id="{DCA119E1-8796-107B-963D-9CE4770F7F1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631" r="7604"/>
            <a:stretch/>
          </p:blipFill>
          <p:spPr bwMode="auto">
            <a:xfrm>
              <a:off x="11158965" y="4880400"/>
              <a:ext cx="1477925" cy="11753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7" name="Group 1046">
            <a:extLst>
              <a:ext uri="{FF2B5EF4-FFF2-40B4-BE49-F238E27FC236}">
                <a16:creationId xmlns:a16="http://schemas.microsoft.com/office/drawing/2014/main" id="{15C0D613-65B0-ACBC-365F-FE1FC33894B1}"/>
              </a:ext>
            </a:extLst>
          </p:cNvPr>
          <p:cNvGrpSpPr/>
          <p:nvPr/>
        </p:nvGrpSpPr>
        <p:grpSpPr>
          <a:xfrm>
            <a:off x="7443740" y="4242426"/>
            <a:ext cx="2320462" cy="1789369"/>
            <a:chOff x="7983316" y="4226035"/>
            <a:chExt cx="2320462" cy="1789369"/>
          </a:xfrm>
        </p:grpSpPr>
        <p:grpSp>
          <p:nvGrpSpPr>
            <p:cNvPr id="1033" name="Group 1032">
              <a:extLst>
                <a:ext uri="{FF2B5EF4-FFF2-40B4-BE49-F238E27FC236}">
                  <a16:creationId xmlns:a16="http://schemas.microsoft.com/office/drawing/2014/main" id="{72442394-9F65-5211-3E1A-63CCD20D1A82}"/>
                </a:ext>
              </a:extLst>
            </p:cNvPr>
            <p:cNvGrpSpPr/>
            <p:nvPr/>
          </p:nvGrpSpPr>
          <p:grpSpPr>
            <a:xfrm>
              <a:off x="7983316" y="4226035"/>
              <a:ext cx="2320462" cy="495819"/>
              <a:chOff x="6503544" y="785303"/>
              <a:chExt cx="2320462" cy="495819"/>
            </a:xfrm>
          </p:grpSpPr>
          <p:grpSp>
            <p:nvGrpSpPr>
              <p:cNvPr id="1035" name="Group 1034">
                <a:extLst>
                  <a:ext uri="{FF2B5EF4-FFF2-40B4-BE49-F238E27FC236}">
                    <a16:creationId xmlns:a16="http://schemas.microsoft.com/office/drawing/2014/main" id="{8EBB0F3C-6722-06B2-7129-BDAE4B0F6521}"/>
                  </a:ext>
                </a:extLst>
              </p:cNvPr>
              <p:cNvGrpSpPr/>
              <p:nvPr/>
            </p:nvGrpSpPr>
            <p:grpSpPr>
              <a:xfrm>
                <a:off x="6503544" y="785303"/>
                <a:ext cx="2249972" cy="495819"/>
                <a:chOff x="6503544" y="785303"/>
                <a:chExt cx="2249972" cy="495819"/>
              </a:xfrm>
            </p:grpSpPr>
            <p:sp>
              <p:nvSpPr>
                <p:cNvPr id="1037" name="Rectangle: Rounded Corners 1036">
                  <a:extLst>
                    <a:ext uri="{FF2B5EF4-FFF2-40B4-BE49-F238E27FC236}">
                      <a16:creationId xmlns:a16="http://schemas.microsoft.com/office/drawing/2014/main" id="{DF2B8D74-8F9C-A3C1-CB59-608DB7D745EC}"/>
                    </a:ext>
                  </a:extLst>
                </p:cNvPr>
                <p:cNvSpPr/>
                <p:nvPr/>
              </p:nvSpPr>
              <p:spPr>
                <a:xfrm>
                  <a:off x="6678141" y="785303"/>
                  <a:ext cx="2075375" cy="495819"/>
                </a:xfrm>
                <a:prstGeom prst="roundRect">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latin typeface="Montserrat" pitchFamily="2" charset="0"/>
                  </a:endParaRPr>
                </a:p>
              </p:txBody>
            </p:sp>
            <p:sp>
              <p:nvSpPr>
                <p:cNvPr id="1038" name="Oval 1037">
                  <a:extLst>
                    <a:ext uri="{FF2B5EF4-FFF2-40B4-BE49-F238E27FC236}">
                      <a16:creationId xmlns:a16="http://schemas.microsoft.com/office/drawing/2014/main" id="{0189D549-71CE-AF56-1BC2-5EBB7C00FC1D}"/>
                    </a:ext>
                  </a:extLst>
                </p:cNvPr>
                <p:cNvSpPr/>
                <p:nvPr/>
              </p:nvSpPr>
              <p:spPr>
                <a:xfrm>
                  <a:off x="6503544" y="802260"/>
                  <a:ext cx="429768" cy="429768"/>
                </a:xfrm>
                <a:prstGeom prst="ellipse">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Montserrat" pitchFamily="2" charset="0"/>
                    </a:rPr>
                    <a:t>4</a:t>
                  </a:r>
                </a:p>
              </p:txBody>
            </p:sp>
          </p:grpSp>
          <p:sp>
            <p:nvSpPr>
              <p:cNvPr id="1036" name="TextBox 1035">
                <a:extLst>
                  <a:ext uri="{FF2B5EF4-FFF2-40B4-BE49-F238E27FC236}">
                    <a16:creationId xmlns:a16="http://schemas.microsoft.com/office/drawing/2014/main" id="{F7BC7FDD-ED21-F559-A330-8C5298B248FC}"/>
                  </a:ext>
                </a:extLst>
              </p:cNvPr>
              <p:cNvSpPr txBox="1"/>
              <p:nvPr/>
            </p:nvSpPr>
            <p:spPr>
              <a:xfrm>
                <a:off x="6929660" y="828541"/>
                <a:ext cx="1894346" cy="400110"/>
              </a:xfrm>
              <a:prstGeom prst="rect">
                <a:avLst/>
              </a:prstGeom>
              <a:noFill/>
            </p:spPr>
            <p:txBody>
              <a:bodyPr wrap="square" rtlCol="0" anchor="ctr">
                <a:spAutoFit/>
              </a:bodyPr>
              <a:lstStyle/>
              <a:p>
                <a:r>
                  <a:rPr lang="en-US" sz="1000" dirty="0">
                    <a:latin typeface="Montserrat" pitchFamily="2" charset="0"/>
                  </a:rPr>
                  <a:t>Evaluation engine-Sustainability and insights</a:t>
                </a:r>
              </a:p>
            </p:txBody>
          </p:sp>
        </p:grpSp>
        <p:pic>
          <p:nvPicPr>
            <p:cNvPr id="1043" name="Picture 6" descr="Technology Concept Vector Illustration Featuring Bio informatics Design Flat Style Elements">
              <a:extLst>
                <a:ext uri="{FF2B5EF4-FFF2-40B4-BE49-F238E27FC236}">
                  <a16:creationId xmlns:a16="http://schemas.microsoft.com/office/drawing/2014/main" id="{A7BE335D-42B5-8953-4C9E-8C4F8F632A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3475" b="5972"/>
            <a:stretch/>
          </p:blipFill>
          <p:spPr bwMode="auto">
            <a:xfrm>
              <a:off x="8484972" y="4822697"/>
              <a:ext cx="1317150" cy="11927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9" name="Group 1048">
            <a:extLst>
              <a:ext uri="{FF2B5EF4-FFF2-40B4-BE49-F238E27FC236}">
                <a16:creationId xmlns:a16="http://schemas.microsoft.com/office/drawing/2014/main" id="{2B6994CF-B10B-E385-EA2B-A7A1B2012052}"/>
              </a:ext>
            </a:extLst>
          </p:cNvPr>
          <p:cNvGrpSpPr/>
          <p:nvPr/>
        </p:nvGrpSpPr>
        <p:grpSpPr>
          <a:xfrm>
            <a:off x="5200014" y="4213162"/>
            <a:ext cx="1924559" cy="1847896"/>
            <a:chOff x="5351950" y="4235602"/>
            <a:chExt cx="1924559" cy="1847896"/>
          </a:xfrm>
        </p:grpSpPr>
        <p:grpSp>
          <p:nvGrpSpPr>
            <p:cNvPr id="60" name="Group 59">
              <a:extLst>
                <a:ext uri="{FF2B5EF4-FFF2-40B4-BE49-F238E27FC236}">
                  <a16:creationId xmlns:a16="http://schemas.microsoft.com/office/drawing/2014/main" id="{B85A0222-E9D3-491A-D309-275DC1B38091}"/>
                </a:ext>
              </a:extLst>
            </p:cNvPr>
            <p:cNvGrpSpPr/>
            <p:nvPr/>
          </p:nvGrpSpPr>
          <p:grpSpPr>
            <a:xfrm>
              <a:off x="5351950" y="4235602"/>
              <a:ext cx="1924559" cy="495819"/>
              <a:chOff x="6503544" y="785303"/>
              <a:chExt cx="1924559" cy="495819"/>
            </a:xfrm>
          </p:grpSpPr>
          <p:grpSp>
            <p:nvGrpSpPr>
              <p:cNvPr id="61" name="Group 60">
                <a:extLst>
                  <a:ext uri="{FF2B5EF4-FFF2-40B4-BE49-F238E27FC236}">
                    <a16:creationId xmlns:a16="http://schemas.microsoft.com/office/drawing/2014/main" id="{1159D42E-D6CC-D401-F05A-85D48460D47C}"/>
                  </a:ext>
                </a:extLst>
              </p:cNvPr>
              <p:cNvGrpSpPr/>
              <p:nvPr/>
            </p:nvGrpSpPr>
            <p:grpSpPr>
              <a:xfrm>
                <a:off x="6503544" y="785303"/>
                <a:ext cx="1845010" cy="495819"/>
                <a:chOff x="6503544" y="785303"/>
                <a:chExt cx="1845010" cy="495819"/>
              </a:xfrm>
            </p:grpSpPr>
            <p:sp>
              <p:nvSpPr>
                <p:cNvPr id="63" name="Rectangle: Rounded Corners 62">
                  <a:extLst>
                    <a:ext uri="{FF2B5EF4-FFF2-40B4-BE49-F238E27FC236}">
                      <a16:creationId xmlns:a16="http://schemas.microsoft.com/office/drawing/2014/main" id="{F25EC45D-4ABE-5DA4-0008-2C28CDFCE4DD}"/>
                    </a:ext>
                  </a:extLst>
                </p:cNvPr>
                <p:cNvSpPr/>
                <p:nvPr/>
              </p:nvSpPr>
              <p:spPr>
                <a:xfrm>
                  <a:off x="6678141" y="785303"/>
                  <a:ext cx="1670413" cy="495819"/>
                </a:xfrm>
                <a:prstGeom prst="roundRect">
                  <a:avLst/>
                </a:prstGeom>
                <a:solidFill>
                  <a:srgbClr val="E9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dirty="0">
                    <a:latin typeface="Montserrat" pitchFamily="2" charset="0"/>
                  </a:endParaRPr>
                </a:p>
              </p:txBody>
            </p:sp>
            <p:sp>
              <p:nvSpPr>
                <p:cNvPr id="1024" name="Oval 1023">
                  <a:extLst>
                    <a:ext uri="{FF2B5EF4-FFF2-40B4-BE49-F238E27FC236}">
                      <a16:creationId xmlns:a16="http://schemas.microsoft.com/office/drawing/2014/main" id="{43E1AA05-F92F-DED8-6790-A45BE5E049D9}"/>
                    </a:ext>
                  </a:extLst>
                </p:cNvPr>
                <p:cNvSpPr/>
                <p:nvPr/>
              </p:nvSpPr>
              <p:spPr>
                <a:xfrm>
                  <a:off x="6503544" y="802260"/>
                  <a:ext cx="429768" cy="429768"/>
                </a:xfrm>
                <a:prstGeom prst="ellipse">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Montserrat" pitchFamily="2" charset="0"/>
                    </a:rPr>
                    <a:t>3</a:t>
                  </a:r>
                </a:p>
              </p:txBody>
            </p:sp>
          </p:grpSp>
          <p:sp>
            <p:nvSpPr>
              <p:cNvPr id="62" name="TextBox 61">
                <a:extLst>
                  <a:ext uri="{FF2B5EF4-FFF2-40B4-BE49-F238E27FC236}">
                    <a16:creationId xmlns:a16="http://schemas.microsoft.com/office/drawing/2014/main" id="{277231C3-8D0B-255A-F01E-3FB5FC987EA8}"/>
                  </a:ext>
                </a:extLst>
              </p:cNvPr>
              <p:cNvSpPr txBox="1"/>
              <p:nvPr/>
            </p:nvSpPr>
            <p:spPr>
              <a:xfrm>
                <a:off x="6962563" y="862421"/>
                <a:ext cx="1465540" cy="400110"/>
              </a:xfrm>
              <a:prstGeom prst="rect">
                <a:avLst/>
              </a:prstGeom>
              <a:noFill/>
            </p:spPr>
            <p:txBody>
              <a:bodyPr wrap="square" rtlCol="0" anchor="ctr">
                <a:spAutoFit/>
              </a:bodyPr>
              <a:lstStyle/>
              <a:p>
                <a:r>
                  <a:rPr lang="en-US" sz="1000" dirty="0">
                    <a:latin typeface="Montserrat" pitchFamily="2" charset="0"/>
                  </a:rPr>
                  <a:t>Benchmarking and Calculating score</a:t>
                </a:r>
              </a:p>
            </p:txBody>
          </p:sp>
        </p:grpSp>
        <p:pic>
          <p:nvPicPr>
            <p:cNvPr id="1044" name="Picture 8" descr="Benchmark concept illustration">
              <a:extLst>
                <a:ext uri="{FF2B5EF4-FFF2-40B4-BE49-F238E27FC236}">
                  <a16:creationId xmlns:a16="http://schemas.microsoft.com/office/drawing/2014/main" id="{E5C1B690-8E26-70F6-7DBF-17F27426C8E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894" b="2596"/>
            <a:stretch/>
          </p:blipFill>
          <p:spPr bwMode="auto">
            <a:xfrm>
              <a:off x="5614785" y="4826144"/>
              <a:ext cx="1389196" cy="1257354"/>
            </a:xfrm>
            <a:prstGeom prst="rect">
              <a:avLst/>
            </a:prstGeom>
            <a:noFill/>
            <a:extLst>
              <a:ext uri="{909E8E84-426E-40DD-AFC4-6F175D3DCCD1}">
                <a14:hiddenFill xmlns:a14="http://schemas.microsoft.com/office/drawing/2010/main">
                  <a:solidFill>
                    <a:srgbClr val="FFFFFF"/>
                  </a:solidFill>
                </a14:hiddenFill>
              </a:ext>
            </a:extLst>
          </p:spPr>
        </p:pic>
      </p:grpSp>
      <p:sp>
        <p:nvSpPr>
          <p:cNvPr id="1052" name="Arrow: Down 1051">
            <a:extLst>
              <a:ext uri="{FF2B5EF4-FFF2-40B4-BE49-F238E27FC236}">
                <a16:creationId xmlns:a16="http://schemas.microsoft.com/office/drawing/2014/main" id="{9B75613F-A5C1-F8A2-2154-478FC8CB8DA6}"/>
              </a:ext>
            </a:extLst>
          </p:cNvPr>
          <p:cNvSpPr/>
          <p:nvPr/>
        </p:nvSpPr>
        <p:spPr>
          <a:xfrm rot="5400000" flipV="1">
            <a:off x="7307583" y="4954230"/>
            <a:ext cx="182880" cy="365760"/>
          </a:xfrm>
          <a:prstGeom prst="downArrow">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53" name="Arrow: Down 1052">
            <a:extLst>
              <a:ext uri="{FF2B5EF4-FFF2-40B4-BE49-F238E27FC236}">
                <a16:creationId xmlns:a16="http://schemas.microsoft.com/office/drawing/2014/main" id="{2014405B-B97F-5645-D74F-25EA4B2EA780}"/>
              </a:ext>
            </a:extLst>
          </p:cNvPr>
          <p:cNvSpPr/>
          <p:nvPr/>
        </p:nvSpPr>
        <p:spPr>
          <a:xfrm rot="5400000" flipV="1">
            <a:off x="9672762" y="4954230"/>
            <a:ext cx="182880" cy="365760"/>
          </a:xfrm>
          <a:prstGeom prst="downArrow">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2" name="Picture 11">
            <a:extLst>
              <a:ext uri="{FF2B5EF4-FFF2-40B4-BE49-F238E27FC236}">
                <a16:creationId xmlns:a16="http://schemas.microsoft.com/office/drawing/2014/main" id="{DC302466-B372-E297-84EF-C52FD37CF9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spTree>
    <p:extLst>
      <p:ext uri="{BB962C8B-B14F-4D97-AF65-F5344CB8AC3E}">
        <p14:creationId xmlns:p14="http://schemas.microsoft.com/office/powerpoint/2010/main" val="2414553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00FB3C-2198-3820-E512-77B14BE222E3}"/>
              </a:ext>
            </a:extLst>
          </p:cNvPr>
          <p:cNvSpPr txBox="1"/>
          <p:nvPr/>
        </p:nvSpPr>
        <p:spPr>
          <a:xfrm>
            <a:off x="4657060" y="183739"/>
            <a:ext cx="2530549" cy="400110"/>
          </a:xfrm>
          <a:prstGeom prst="rect">
            <a:avLst/>
          </a:prstGeom>
          <a:noFill/>
        </p:spPr>
        <p:txBody>
          <a:bodyPr wrap="square" rtlCol="0">
            <a:spAutoFit/>
          </a:bodyPr>
          <a:lstStyle/>
          <a:p>
            <a:pPr algn="ctr"/>
            <a:r>
              <a:rPr lang="en-US" sz="2000" b="1" dirty="0">
                <a:solidFill>
                  <a:srgbClr val="1F8297"/>
                </a:solidFill>
                <a:latin typeface="Montserrat" pitchFamily="2" charset="0"/>
              </a:rPr>
              <a:t>CSI</a:t>
            </a:r>
            <a:r>
              <a:rPr lang="en-US" sz="2000" b="1" dirty="0">
                <a:latin typeface="Montserrat" pitchFamily="2" charset="0"/>
              </a:rPr>
              <a:t> FEATURES</a:t>
            </a:r>
          </a:p>
        </p:txBody>
      </p:sp>
      <p:grpSp>
        <p:nvGrpSpPr>
          <p:cNvPr id="15" name="Group 14">
            <a:extLst>
              <a:ext uri="{FF2B5EF4-FFF2-40B4-BE49-F238E27FC236}">
                <a16:creationId xmlns:a16="http://schemas.microsoft.com/office/drawing/2014/main" id="{08B21C72-33E1-4C1F-C0FA-55733F2F7118}"/>
              </a:ext>
            </a:extLst>
          </p:cNvPr>
          <p:cNvGrpSpPr/>
          <p:nvPr/>
        </p:nvGrpSpPr>
        <p:grpSpPr>
          <a:xfrm>
            <a:off x="138223" y="1037177"/>
            <a:ext cx="11834108" cy="2707928"/>
            <a:chOff x="138223" y="1059879"/>
            <a:chExt cx="11834108" cy="2707928"/>
          </a:xfrm>
        </p:grpSpPr>
        <p:pic>
          <p:nvPicPr>
            <p:cNvPr id="2050" name="Picture 2">
              <a:extLst>
                <a:ext uri="{FF2B5EF4-FFF2-40B4-BE49-F238E27FC236}">
                  <a16:creationId xmlns:a16="http://schemas.microsoft.com/office/drawing/2014/main" id="{A61EEF5F-DA97-BBF2-E236-619E57F79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23" y="1063255"/>
              <a:ext cx="5560828" cy="2704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BD7A385-EB0A-C4A5-8639-37866F4C95E7}"/>
                </a:ext>
              </a:extLst>
            </p:cNvPr>
            <p:cNvPicPr>
              <a:picLocks noChangeAspect="1"/>
            </p:cNvPicPr>
            <p:nvPr/>
          </p:nvPicPr>
          <p:blipFill>
            <a:blip r:embed="rId4"/>
            <a:stretch>
              <a:fillRect/>
            </a:stretch>
          </p:blipFill>
          <p:spPr>
            <a:xfrm>
              <a:off x="6106633" y="1059879"/>
              <a:ext cx="5865698" cy="2663458"/>
            </a:xfrm>
            <a:prstGeom prst="rect">
              <a:avLst/>
            </a:prstGeom>
          </p:spPr>
        </p:pic>
        <p:sp>
          <p:nvSpPr>
            <p:cNvPr id="10" name="Rectangle: Rounded Corners 9">
              <a:extLst>
                <a:ext uri="{FF2B5EF4-FFF2-40B4-BE49-F238E27FC236}">
                  <a16:creationId xmlns:a16="http://schemas.microsoft.com/office/drawing/2014/main" id="{5AAC9F51-12CF-F2C1-7245-0CF135652215}"/>
                </a:ext>
              </a:extLst>
            </p:cNvPr>
            <p:cNvSpPr/>
            <p:nvPr/>
          </p:nvSpPr>
          <p:spPr>
            <a:xfrm>
              <a:off x="138223" y="1107726"/>
              <a:ext cx="5560828" cy="2615610"/>
            </a:xfrm>
            <a:prstGeom prst="roundRect">
              <a:avLst>
                <a:gd name="adj" fmla="val 972"/>
              </a:avLst>
            </a:prstGeom>
            <a:noFill/>
            <a:ln w="31750">
              <a:solidFill>
                <a:srgbClr val="1D80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5C57B590-3C6F-8204-A25A-269BEEF58156}"/>
                </a:ext>
              </a:extLst>
            </p:cNvPr>
            <p:cNvSpPr/>
            <p:nvPr/>
          </p:nvSpPr>
          <p:spPr>
            <a:xfrm>
              <a:off x="6096000" y="1113211"/>
              <a:ext cx="5865698" cy="2615610"/>
            </a:xfrm>
            <a:prstGeom prst="roundRect">
              <a:avLst>
                <a:gd name="adj" fmla="val 972"/>
              </a:avLst>
            </a:prstGeom>
            <a:noFill/>
            <a:ln w="31750">
              <a:solidFill>
                <a:srgbClr val="1D80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6011F970-0EF5-7EE6-6AF9-F1EDDAE868A2}"/>
              </a:ext>
            </a:extLst>
          </p:cNvPr>
          <p:cNvGrpSpPr/>
          <p:nvPr/>
        </p:nvGrpSpPr>
        <p:grpSpPr>
          <a:xfrm>
            <a:off x="138223" y="4161258"/>
            <a:ext cx="11834106" cy="2551158"/>
            <a:chOff x="138223" y="4097460"/>
            <a:chExt cx="11834106" cy="2551158"/>
          </a:xfrm>
        </p:grpSpPr>
        <p:pic>
          <p:nvPicPr>
            <p:cNvPr id="7" name="Picture 6">
              <a:extLst>
                <a:ext uri="{FF2B5EF4-FFF2-40B4-BE49-F238E27FC236}">
                  <a16:creationId xmlns:a16="http://schemas.microsoft.com/office/drawing/2014/main" id="{EF0E1B34-99DD-8D92-919A-8E44D0E1C5EA}"/>
                </a:ext>
              </a:extLst>
            </p:cNvPr>
            <p:cNvPicPr>
              <a:picLocks noChangeAspect="1"/>
            </p:cNvPicPr>
            <p:nvPr/>
          </p:nvPicPr>
          <p:blipFill>
            <a:blip r:embed="rId5"/>
            <a:srcRect t="967" r="967" b="1"/>
            <a:stretch/>
          </p:blipFill>
          <p:spPr>
            <a:xfrm>
              <a:off x="138224" y="4166528"/>
              <a:ext cx="5560827" cy="2440173"/>
            </a:xfrm>
            <a:prstGeom prst="rect">
              <a:avLst/>
            </a:prstGeom>
          </p:spPr>
        </p:pic>
        <p:pic>
          <p:nvPicPr>
            <p:cNvPr id="9" name="Picture 8">
              <a:extLst>
                <a:ext uri="{FF2B5EF4-FFF2-40B4-BE49-F238E27FC236}">
                  <a16:creationId xmlns:a16="http://schemas.microsoft.com/office/drawing/2014/main" id="{7F05C4C3-588B-A06A-FDA4-B0B5C87EE5ED}"/>
                </a:ext>
              </a:extLst>
            </p:cNvPr>
            <p:cNvPicPr>
              <a:picLocks noChangeAspect="1"/>
            </p:cNvPicPr>
            <p:nvPr/>
          </p:nvPicPr>
          <p:blipFill>
            <a:blip r:embed="rId6"/>
            <a:stretch>
              <a:fillRect/>
            </a:stretch>
          </p:blipFill>
          <p:spPr>
            <a:xfrm>
              <a:off x="6096000" y="4118726"/>
              <a:ext cx="5865698" cy="2498608"/>
            </a:xfrm>
            <a:prstGeom prst="rect">
              <a:avLst/>
            </a:prstGeom>
          </p:spPr>
        </p:pic>
        <p:sp>
          <p:nvSpPr>
            <p:cNvPr id="13" name="Rectangle: Rounded Corners 12">
              <a:extLst>
                <a:ext uri="{FF2B5EF4-FFF2-40B4-BE49-F238E27FC236}">
                  <a16:creationId xmlns:a16="http://schemas.microsoft.com/office/drawing/2014/main" id="{074A871E-FD25-37B4-ED9F-2706043647C0}"/>
                </a:ext>
              </a:extLst>
            </p:cNvPr>
            <p:cNvSpPr/>
            <p:nvPr/>
          </p:nvSpPr>
          <p:spPr>
            <a:xfrm>
              <a:off x="138223" y="4103343"/>
              <a:ext cx="5560828" cy="2545275"/>
            </a:xfrm>
            <a:prstGeom prst="roundRect">
              <a:avLst>
                <a:gd name="adj" fmla="val 972"/>
              </a:avLst>
            </a:prstGeom>
            <a:noFill/>
            <a:ln w="31750">
              <a:solidFill>
                <a:srgbClr val="1D80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42D80F68-FD98-50C1-8C53-5777495CEB59}"/>
                </a:ext>
              </a:extLst>
            </p:cNvPr>
            <p:cNvSpPr/>
            <p:nvPr/>
          </p:nvSpPr>
          <p:spPr>
            <a:xfrm>
              <a:off x="6106632" y="4097460"/>
              <a:ext cx="5865697" cy="2545275"/>
            </a:xfrm>
            <a:prstGeom prst="roundRect">
              <a:avLst>
                <a:gd name="adj" fmla="val 972"/>
              </a:avLst>
            </a:prstGeom>
            <a:noFill/>
            <a:ln w="31750">
              <a:solidFill>
                <a:srgbClr val="1D80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EB80DE79-191D-844F-E459-C277151C66A4}"/>
              </a:ext>
            </a:extLst>
          </p:cNvPr>
          <p:cNvSpPr txBox="1"/>
          <p:nvPr/>
        </p:nvSpPr>
        <p:spPr>
          <a:xfrm>
            <a:off x="138223" y="784757"/>
            <a:ext cx="2530549" cy="307777"/>
          </a:xfrm>
          <a:prstGeom prst="rect">
            <a:avLst/>
          </a:prstGeom>
          <a:noFill/>
        </p:spPr>
        <p:txBody>
          <a:bodyPr wrap="square" rtlCol="0">
            <a:spAutoFit/>
          </a:bodyPr>
          <a:lstStyle/>
          <a:p>
            <a:r>
              <a:rPr lang="en-US" sz="1400" dirty="0">
                <a:latin typeface="Montserrat" pitchFamily="2" charset="0"/>
              </a:rPr>
              <a:t>1. Know your City</a:t>
            </a:r>
          </a:p>
        </p:txBody>
      </p:sp>
      <p:sp>
        <p:nvSpPr>
          <p:cNvPr id="17" name="TextBox 16">
            <a:extLst>
              <a:ext uri="{FF2B5EF4-FFF2-40B4-BE49-F238E27FC236}">
                <a16:creationId xmlns:a16="http://schemas.microsoft.com/office/drawing/2014/main" id="{A01800CB-8A4A-FB91-1F1E-3216FD02BC97}"/>
              </a:ext>
            </a:extLst>
          </p:cNvPr>
          <p:cNvSpPr txBox="1"/>
          <p:nvPr/>
        </p:nvSpPr>
        <p:spPr>
          <a:xfrm>
            <a:off x="6085368" y="808746"/>
            <a:ext cx="2530549" cy="307777"/>
          </a:xfrm>
          <a:prstGeom prst="rect">
            <a:avLst/>
          </a:prstGeom>
          <a:noFill/>
        </p:spPr>
        <p:txBody>
          <a:bodyPr wrap="square" rtlCol="0">
            <a:spAutoFit/>
          </a:bodyPr>
          <a:lstStyle/>
          <a:p>
            <a:r>
              <a:rPr lang="en-US" sz="1400" dirty="0">
                <a:latin typeface="Montserrat" pitchFamily="2" charset="0"/>
              </a:rPr>
              <a:t>2. City Progress</a:t>
            </a:r>
          </a:p>
        </p:txBody>
      </p:sp>
      <p:sp>
        <p:nvSpPr>
          <p:cNvPr id="18" name="TextBox 17">
            <a:extLst>
              <a:ext uri="{FF2B5EF4-FFF2-40B4-BE49-F238E27FC236}">
                <a16:creationId xmlns:a16="http://schemas.microsoft.com/office/drawing/2014/main" id="{99B668EA-14E4-174F-13D1-85D767C37705}"/>
              </a:ext>
            </a:extLst>
          </p:cNvPr>
          <p:cNvSpPr txBox="1"/>
          <p:nvPr/>
        </p:nvSpPr>
        <p:spPr>
          <a:xfrm>
            <a:off x="138223" y="3853731"/>
            <a:ext cx="2530549" cy="307777"/>
          </a:xfrm>
          <a:prstGeom prst="rect">
            <a:avLst/>
          </a:prstGeom>
          <a:noFill/>
        </p:spPr>
        <p:txBody>
          <a:bodyPr wrap="square" rtlCol="0">
            <a:spAutoFit/>
          </a:bodyPr>
          <a:lstStyle/>
          <a:p>
            <a:r>
              <a:rPr lang="en-US" sz="1400" dirty="0">
                <a:latin typeface="Montserrat" pitchFamily="2" charset="0"/>
              </a:rPr>
              <a:t>3. City Report Card</a:t>
            </a:r>
          </a:p>
        </p:txBody>
      </p:sp>
      <p:sp>
        <p:nvSpPr>
          <p:cNvPr id="19" name="TextBox 18">
            <a:extLst>
              <a:ext uri="{FF2B5EF4-FFF2-40B4-BE49-F238E27FC236}">
                <a16:creationId xmlns:a16="http://schemas.microsoft.com/office/drawing/2014/main" id="{4AD4E8B3-A70D-BBD4-504D-DE75A0D8D943}"/>
              </a:ext>
            </a:extLst>
          </p:cNvPr>
          <p:cNvSpPr txBox="1"/>
          <p:nvPr/>
        </p:nvSpPr>
        <p:spPr>
          <a:xfrm>
            <a:off x="6085367" y="3857957"/>
            <a:ext cx="2867247" cy="307777"/>
          </a:xfrm>
          <a:prstGeom prst="rect">
            <a:avLst/>
          </a:prstGeom>
          <a:noFill/>
        </p:spPr>
        <p:txBody>
          <a:bodyPr wrap="square" rtlCol="0">
            <a:spAutoFit/>
          </a:bodyPr>
          <a:lstStyle/>
          <a:p>
            <a:r>
              <a:rPr lang="en-US" sz="1400" dirty="0">
                <a:latin typeface="Montserrat" pitchFamily="2" charset="0"/>
              </a:rPr>
              <a:t>4. Dashboards &amp; Reports</a:t>
            </a:r>
          </a:p>
        </p:txBody>
      </p:sp>
      <p:pic>
        <p:nvPicPr>
          <p:cNvPr id="3" name="Picture 2">
            <a:extLst>
              <a:ext uri="{FF2B5EF4-FFF2-40B4-BE49-F238E27FC236}">
                <a16:creationId xmlns:a16="http://schemas.microsoft.com/office/drawing/2014/main" id="{C33E1926-EBDF-8150-2D9A-36D5165F47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84769" y="111937"/>
            <a:ext cx="945311" cy="318193"/>
          </a:xfrm>
          <a:prstGeom prst="rect">
            <a:avLst/>
          </a:prstGeom>
        </p:spPr>
      </p:pic>
      <p:pic>
        <p:nvPicPr>
          <p:cNvPr id="4" name="Picture 3">
            <a:extLst>
              <a:ext uri="{FF2B5EF4-FFF2-40B4-BE49-F238E27FC236}">
                <a16:creationId xmlns:a16="http://schemas.microsoft.com/office/drawing/2014/main" id="{DFA6B578-7948-204E-6057-A8246A42C6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spTree>
    <p:extLst>
      <p:ext uri="{BB962C8B-B14F-4D97-AF65-F5344CB8AC3E}">
        <p14:creationId xmlns:p14="http://schemas.microsoft.com/office/powerpoint/2010/main" val="446578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A47BC10C-084E-5308-1D9F-A064F0519E79}"/>
              </a:ext>
            </a:extLst>
          </p:cNvPr>
          <p:cNvPicPr>
            <a:picLocks noChangeAspect="1"/>
          </p:cNvPicPr>
          <p:nvPr/>
        </p:nvPicPr>
        <p:blipFill>
          <a:blip r:embed="rId2"/>
          <a:stretch>
            <a:fillRect/>
          </a:stretch>
        </p:blipFill>
        <p:spPr>
          <a:xfrm>
            <a:off x="0" y="692227"/>
            <a:ext cx="12192000" cy="5473545"/>
          </a:xfrm>
          <a:prstGeom prst="rect">
            <a:avLst/>
          </a:prstGeom>
        </p:spPr>
      </p:pic>
      <p:sp>
        <p:nvSpPr>
          <p:cNvPr id="39" name="Rectangle 38">
            <a:extLst>
              <a:ext uri="{FF2B5EF4-FFF2-40B4-BE49-F238E27FC236}">
                <a16:creationId xmlns:a16="http://schemas.microsoft.com/office/drawing/2014/main" id="{8B8DF75C-AEA0-5504-C04A-BAA850767AC8}"/>
              </a:ext>
            </a:extLst>
          </p:cNvPr>
          <p:cNvSpPr/>
          <p:nvPr/>
        </p:nvSpPr>
        <p:spPr>
          <a:xfrm>
            <a:off x="0" y="-1"/>
            <a:ext cx="12192000" cy="6858000"/>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F8AEBA5-AD68-BB63-0FAD-1889CC28E879}"/>
              </a:ext>
            </a:extLst>
          </p:cNvPr>
          <p:cNvGrpSpPr/>
          <p:nvPr/>
        </p:nvGrpSpPr>
        <p:grpSpPr>
          <a:xfrm>
            <a:off x="422954" y="1191804"/>
            <a:ext cx="2404153" cy="3534308"/>
            <a:chOff x="525696" y="3791165"/>
            <a:chExt cx="2404153" cy="3534308"/>
          </a:xfrm>
        </p:grpSpPr>
        <p:sp>
          <p:nvSpPr>
            <p:cNvPr id="15" name="Rectangle: Rounded Corners 14">
              <a:extLst>
                <a:ext uri="{FF2B5EF4-FFF2-40B4-BE49-F238E27FC236}">
                  <a16:creationId xmlns:a16="http://schemas.microsoft.com/office/drawing/2014/main" id="{E70771BB-00B0-193E-D0C8-8ACBD54E394E}"/>
                </a:ext>
              </a:extLst>
            </p:cNvPr>
            <p:cNvSpPr/>
            <p:nvPr/>
          </p:nvSpPr>
          <p:spPr>
            <a:xfrm>
              <a:off x="525696" y="3791165"/>
              <a:ext cx="2404153" cy="3534308"/>
            </a:xfrm>
            <a:prstGeom prst="roundRect">
              <a:avLst>
                <a:gd name="adj" fmla="val 3419"/>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09C20935-982D-E641-3047-A2E55EB44118}"/>
                </a:ext>
              </a:extLst>
            </p:cNvPr>
            <p:cNvSpPr/>
            <p:nvPr/>
          </p:nvSpPr>
          <p:spPr>
            <a:xfrm>
              <a:off x="722826" y="5661117"/>
              <a:ext cx="2034137" cy="335487"/>
            </a:xfrm>
            <a:prstGeom prst="roundRect">
              <a:avLst>
                <a:gd name="adj" fmla="val 8291"/>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itchFamily="2" charset="0"/>
                </a:rPr>
                <a:t>INDEX SCORE</a:t>
              </a:r>
            </a:p>
          </p:txBody>
        </p:sp>
      </p:grpSp>
      <p:grpSp>
        <p:nvGrpSpPr>
          <p:cNvPr id="4" name="Group 3">
            <a:extLst>
              <a:ext uri="{FF2B5EF4-FFF2-40B4-BE49-F238E27FC236}">
                <a16:creationId xmlns:a16="http://schemas.microsoft.com/office/drawing/2014/main" id="{006B4155-B448-3D56-1102-6F19C22F2168}"/>
              </a:ext>
            </a:extLst>
          </p:cNvPr>
          <p:cNvGrpSpPr/>
          <p:nvPr/>
        </p:nvGrpSpPr>
        <p:grpSpPr>
          <a:xfrm>
            <a:off x="3335105" y="2674846"/>
            <a:ext cx="2404153" cy="3458826"/>
            <a:chOff x="3437848" y="3791165"/>
            <a:chExt cx="2404153" cy="3458826"/>
          </a:xfrm>
        </p:grpSpPr>
        <p:sp>
          <p:nvSpPr>
            <p:cNvPr id="16" name="Rectangle: Rounded Corners 15">
              <a:extLst>
                <a:ext uri="{FF2B5EF4-FFF2-40B4-BE49-F238E27FC236}">
                  <a16:creationId xmlns:a16="http://schemas.microsoft.com/office/drawing/2014/main" id="{9D74B8A4-27B8-5DC0-2576-C62ADBC083E3}"/>
                </a:ext>
              </a:extLst>
            </p:cNvPr>
            <p:cNvSpPr/>
            <p:nvPr/>
          </p:nvSpPr>
          <p:spPr>
            <a:xfrm>
              <a:off x="3437848" y="3791165"/>
              <a:ext cx="2404153" cy="3458826"/>
            </a:xfrm>
            <a:prstGeom prst="roundRect">
              <a:avLst>
                <a:gd name="adj" fmla="val 3419"/>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8AADBFA-3B84-A829-7A11-053F47273074}"/>
                </a:ext>
              </a:extLst>
            </p:cNvPr>
            <p:cNvSpPr/>
            <p:nvPr/>
          </p:nvSpPr>
          <p:spPr>
            <a:xfrm>
              <a:off x="3619788" y="5520576"/>
              <a:ext cx="2034137" cy="335487"/>
            </a:xfrm>
            <a:prstGeom prst="roundRect">
              <a:avLst>
                <a:gd name="adj" fmla="val 8291"/>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itchFamily="2" charset="0"/>
                </a:rPr>
                <a:t>COLOR CODING</a:t>
              </a:r>
            </a:p>
          </p:txBody>
        </p:sp>
      </p:grpSp>
      <p:grpSp>
        <p:nvGrpSpPr>
          <p:cNvPr id="6" name="Group 5">
            <a:extLst>
              <a:ext uri="{FF2B5EF4-FFF2-40B4-BE49-F238E27FC236}">
                <a16:creationId xmlns:a16="http://schemas.microsoft.com/office/drawing/2014/main" id="{AA82DBC6-2A6E-1FD2-7579-A40A5AF7A999}"/>
              </a:ext>
            </a:extLst>
          </p:cNvPr>
          <p:cNvGrpSpPr/>
          <p:nvPr/>
        </p:nvGrpSpPr>
        <p:grpSpPr>
          <a:xfrm>
            <a:off x="6247256" y="1191803"/>
            <a:ext cx="2404153" cy="3534307"/>
            <a:chOff x="6350000" y="3791164"/>
            <a:chExt cx="2404153" cy="3534307"/>
          </a:xfrm>
        </p:grpSpPr>
        <p:sp>
          <p:nvSpPr>
            <p:cNvPr id="17" name="Rectangle: Rounded Corners 16">
              <a:extLst>
                <a:ext uri="{FF2B5EF4-FFF2-40B4-BE49-F238E27FC236}">
                  <a16:creationId xmlns:a16="http://schemas.microsoft.com/office/drawing/2014/main" id="{8E2FB847-EBF3-5D33-B151-A67B6749CD22}"/>
                </a:ext>
              </a:extLst>
            </p:cNvPr>
            <p:cNvSpPr/>
            <p:nvPr/>
          </p:nvSpPr>
          <p:spPr>
            <a:xfrm>
              <a:off x="6350000" y="3791164"/>
              <a:ext cx="2404153" cy="3534307"/>
            </a:xfrm>
            <a:prstGeom prst="roundRect">
              <a:avLst>
                <a:gd name="adj" fmla="val 3419"/>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A5697D43-206F-EC7C-71E2-272716576463}"/>
                </a:ext>
              </a:extLst>
            </p:cNvPr>
            <p:cNvSpPr/>
            <p:nvPr/>
          </p:nvSpPr>
          <p:spPr>
            <a:xfrm>
              <a:off x="6531940" y="5496674"/>
              <a:ext cx="2034137" cy="408054"/>
            </a:xfrm>
            <a:prstGeom prst="roundRect">
              <a:avLst>
                <a:gd name="adj" fmla="val 8291"/>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itchFamily="2" charset="0"/>
                </a:rPr>
                <a:t>NEAR REAL-TIME INSIGHTS</a:t>
              </a:r>
            </a:p>
          </p:txBody>
        </p:sp>
      </p:grpSp>
      <p:grpSp>
        <p:nvGrpSpPr>
          <p:cNvPr id="7" name="Group 6">
            <a:extLst>
              <a:ext uri="{FF2B5EF4-FFF2-40B4-BE49-F238E27FC236}">
                <a16:creationId xmlns:a16="http://schemas.microsoft.com/office/drawing/2014/main" id="{15E9834D-00DF-3887-1805-EB4142FDE4A9}"/>
              </a:ext>
            </a:extLst>
          </p:cNvPr>
          <p:cNvGrpSpPr/>
          <p:nvPr/>
        </p:nvGrpSpPr>
        <p:grpSpPr>
          <a:xfrm>
            <a:off x="9153271" y="2674845"/>
            <a:ext cx="2404153" cy="3458825"/>
            <a:chOff x="9262151" y="3791164"/>
            <a:chExt cx="2404153" cy="3458825"/>
          </a:xfrm>
        </p:grpSpPr>
        <p:sp>
          <p:nvSpPr>
            <p:cNvPr id="18" name="Rectangle: Rounded Corners 17">
              <a:extLst>
                <a:ext uri="{FF2B5EF4-FFF2-40B4-BE49-F238E27FC236}">
                  <a16:creationId xmlns:a16="http://schemas.microsoft.com/office/drawing/2014/main" id="{F64362E7-8F01-DF77-5B20-34277363C818}"/>
                </a:ext>
              </a:extLst>
            </p:cNvPr>
            <p:cNvSpPr/>
            <p:nvPr/>
          </p:nvSpPr>
          <p:spPr>
            <a:xfrm>
              <a:off x="9262151" y="3791164"/>
              <a:ext cx="2404153" cy="3458825"/>
            </a:xfrm>
            <a:prstGeom prst="roundRect">
              <a:avLst>
                <a:gd name="adj" fmla="val 3419"/>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8F2A333A-E06D-E3BF-02E1-5CF0AEB126AF}"/>
                </a:ext>
              </a:extLst>
            </p:cNvPr>
            <p:cNvSpPr/>
            <p:nvPr/>
          </p:nvSpPr>
          <p:spPr>
            <a:xfrm>
              <a:off x="9447158" y="5358566"/>
              <a:ext cx="2034137" cy="445352"/>
            </a:xfrm>
            <a:prstGeom prst="roundRect">
              <a:avLst>
                <a:gd name="adj" fmla="val 8291"/>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itchFamily="2" charset="0"/>
                </a:rPr>
                <a:t>RECOMMENDATION TOOL</a:t>
              </a:r>
            </a:p>
          </p:txBody>
        </p:sp>
      </p:grpSp>
      <p:pic>
        <p:nvPicPr>
          <p:cNvPr id="5" name="Picture 4">
            <a:extLst>
              <a:ext uri="{FF2B5EF4-FFF2-40B4-BE49-F238E27FC236}">
                <a16:creationId xmlns:a16="http://schemas.microsoft.com/office/drawing/2014/main" id="{5F914ED1-E1F5-30CF-CAA0-57F413040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4769" y="111937"/>
            <a:ext cx="945311" cy="318193"/>
          </a:xfrm>
          <a:prstGeom prst="rect">
            <a:avLst/>
          </a:prstGeom>
        </p:spPr>
      </p:pic>
      <p:sp>
        <p:nvSpPr>
          <p:cNvPr id="9" name="TextBox 8">
            <a:extLst>
              <a:ext uri="{FF2B5EF4-FFF2-40B4-BE49-F238E27FC236}">
                <a16:creationId xmlns:a16="http://schemas.microsoft.com/office/drawing/2014/main" id="{4636163E-1F96-DD0A-BA28-4BAFF7121C6B}"/>
              </a:ext>
            </a:extLst>
          </p:cNvPr>
          <p:cNvSpPr txBox="1"/>
          <p:nvPr/>
        </p:nvSpPr>
        <p:spPr>
          <a:xfrm>
            <a:off x="4246513" y="183739"/>
            <a:ext cx="3698975" cy="400110"/>
          </a:xfrm>
          <a:prstGeom prst="rect">
            <a:avLst/>
          </a:prstGeom>
          <a:noFill/>
        </p:spPr>
        <p:txBody>
          <a:bodyPr wrap="square" rtlCol="0">
            <a:spAutoFit/>
          </a:bodyPr>
          <a:lstStyle/>
          <a:p>
            <a:pPr algn="ctr"/>
            <a:r>
              <a:rPr lang="en-US" sz="2000" b="1" dirty="0">
                <a:solidFill>
                  <a:srgbClr val="1F8297"/>
                </a:solidFill>
                <a:latin typeface="Montserrat" pitchFamily="2" charset="0"/>
              </a:rPr>
              <a:t>DASHBOARD</a:t>
            </a:r>
            <a:r>
              <a:rPr lang="en-US" sz="2000" b="1" dirty="0">
                <a:latin typeface="Montserrat" pitchFamily="2" charset="0"/>
              </a:rPr>
              <a:t> FEATURES</a:t>
            </a:r>
          </a:p>
        </p:txBody>
      </p:sp>
      <p:sp>
        <p:nvSpPr>
          <p:cNvPr id="2" name="TextBox 1">
            <a:extLst>
              <a:ext uri="{FF2B5EF4-FFF2-40B4-BE49-F238E27FC236}">
                <a16:creationId xmlns:a16="http://schemas.microsoft.com/office/drawing/2014/main" id="{58A3DD87-EFEA-5D02-5340-BEC895D21160}"/>
              </a:ext>
            </a:extLst>
          </p:cNvPr>
          <p:cNvSpPr txBox="1"/>
          <p:nvPr/>
        </p:nvSpPr>
        <p:spPr>
          <a:xfrm>
            <a:off x="573778" y="3537384"/>
            <a:ext cx="2126751" cy="1061829"/>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Montserrat" pitchFamily="2" charset="0"/>
              </a:rPr>
              <a:t>Quantifiable metrics</a:t>
            </a:r>
          </a:p>
          <a:p>
            <a:endParaRPr lang="en-US" sz="700" dirty="0">
              <a:latin typeface="Montserrat" pitchFamily="2" charset="0"/>
            </a:endParaRPr>
          </a:p>
          <a:p>
            <a:pPr marL="285750" indent="-285750">
              <a:buFont typeface="Arial" panose="020B0604020202020204" pitchFamily="34" charset="0"/>
              <a:buChar char="•"/>
            </a:pPr>
            <a:r>
              <a:rPr lang="en-US" sz="1400" dirty="0">
                <a:latin typeface="Montserrat" pitchFamily="2" charset="0"/>
              </a:rPr>
              <a:t>Composite Representation</a:t>
            </a:r>
            <a:endParaRPr lang="en-US" sz="1400" dirty="0"/>
          </a:p>
        </p:txBody>
      </p:sp>
      <p:sp>
        <p:nvSpPr>
          <p:cNvPr id="8" name="TextBox 7">
            <a:extLst>
              <a:ext uri="{FF2B5EF4-FFF2-40B4-BE49-F238E27FC236}">
                <a16:creationId xmlns:a16="http://schemas.microsoft.com/office/drawing/2014/main" id="{C138516B-B6BD-3FF0-2B48-5A5DD82DEEDE}"/>
              </a:ext>
            </a:extLst>
          </p:cNvPr>
          <p:cNvSpPr txBox="1"/>
          <p:nvPr/>
        </p:nvSpPr>
        <p:spPr>
          <a:xfrm>
            <a:off x="3520109" y="4982963"/>
            <a:ext cx="2034137" cy="1061829"/>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Montserrat" pitchFamily="2" charset="0"/>
              </a:rPr>
              <a:t>Categorization of Performance</a:t>
            </a:r>
          </a:p>
          <a:p>
            <a:pPr marL="285750" indent="-285750">
              <a:buFont typeface="Arial" panose="020B0604020202020204" pitchFamily="34" charset="0"/>
              <a:buChar char="•"/>
            </a:pPr>
            <a:endParaRPr lang="en-US" sz="700" dirty="0">
              <a:latin typeface="Montserrat" pitchFamily="2" charset="0"/>
            </a:endParaRPr>
          </a:p>
          <a:p>
            <a:pPr marL="285750" indent="-285750">
              <a:buFont typeface="Arial" panose="020B0604020202020204" pitchFamily="34" charset="0"/>
              <a:buChar char="•"/>
            </a:pPr>
            <a:r>
              <a:rPr lang="en-US" sz="1400" dirty="0">
                <a:latin typeface="Montserrat" pitchFamily="2" charset="0"/>
              </a:rPr>
              <a:t>Threshold-Based Evaluation</a:t>
            </a:r>
            <a:endParaRPr lang="en-US" dirty="0"/>
          </a:p>
        </p:txBody>
      </p:sp>
      <p:sp>
        <p:nvSpPr>
          <p:cNvPr id="10" name="TextBox 9">
            <a:extLst>
              <a:ext uri="{FF2B5EF4-FFF2-40B4-BE49-F238E27FC236}">
                <a16:creationId xmlns:a16="http://schemas.microsoft.com/office/drawing/2014/main" id="{D5868424-43E3-8172-9005-DB4D4E4F30E4}"/>
              </a:ext>
            </a:extLst>
          </p:cNvPr>
          <p:cNvSpPr txBox="1"/>
          <p:nvPr/>
        </p:nvSpPr>
        <p:spPr>
          <a:xfrm>
            <a:off x="6432263" y="3403094"/>
            <a:ext cx="2034137" cy="1061829"/>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Montserrat" pitchFamily="2" charset="0"/>
              </a:rPr>
              <a:t>Dynamic Data Updates</a:t>
            </a:r>
          </a:p>
          <a:p>
            <a:pPr marL="285750" indent="-285750">
              <a:buFont typeface="Arial" panose="020B0604020202020204" pitchFamily="34" charset="0"/>
              <a:buChar char="•"/>
            </a:pPr>
            <a:endParaRPr lang="en-US" sz="700" dirty="0">
              <a:latin typeface="Montserrat" pitchFamily="2" charset="0"/>
            </a:endParaRPr>
          </a:p>
          <a:p>
            <a:pPr marL="285750" indent="-285750">
              <a:buFont typeface="Arial" panose="020B0604020202020204" pitchFamily="34" charset="0"/>
              <a:buChar char="•"/>
            </a:pPr>
            <a:r>
              <a:rPr lang="en-US" sz="1400" dirty="0">
                <a:latin typeface="Montserrat" pitchFamily="2" charset="0"/>
              </a:rPr>
              <a:t>Actionable Feedback</a:t>
            </a:r>
            <a:endParaRPr lang="en-US" dirty="0"/>
          </a:p>
        </p:txBody>
      </p:sp>
      <p:sp>
        <p:nvSpPr>
          <p:cNvPr id="11" name="TextBox 10">
            <a:extLst>
              <a:ext uri="{FF2B5EF4-FFF2-40B4-BE49-F238E27FC236}">
                <a16:creationId xmlns:a16="http://schemas.microsoft.com/office/drawing/2014/main" id="{F1BDB740-3DF8-C33B-0E4A-7A93E1980226}"/>
              </a:ext>
            </a:extLst>
          </p:cNvPr>
          <p:cNvSpPr txBox="1"/>
          <p:nvPr/>
        </p:nvSpPr>
        <p:spPr>
          <a:xfrm>
            <a:off x="9338279" y="4879720"/>
            <a:ext cx="2034137" cy="1061829"/>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Montserrat" pitchFamily="2" charset="0"/>
              </a:rPr>
              <a:t>Personalized suggestions</a:t>
            </a:r>
          </a:p>
          <a:p>
            <a:pPr marL="285750" indent="-285750">
              <a:buFont typeface="Arial" panose="020B0604020202020204" pitchFamily="34" charset="0"/>
              <a:buChar char="•"/>
            </a:pPr>
            <a:endParaRPr lang="en-US" sz="700" dirty="0">
              <a:latin typeface="Montserrat" pitchFamily="2" charset="0"/>
            </a:endParaRPr>
          </a:p>
          <a:p>
            <a:pPr marL="285750" indent="-285750">
              <a:buFont typeface="Arial" panose="020B0604020202020204" pitchFamily="34" charset="0"/>
              <a:buChar char="•"/>
            </a:pPr>
            <a:r>
              <a:rPr lang="en-US" sz="1400" dirty="0">
                <a:latin typeface="Montserrat" pitchFamily="2" charset="0"/>
              </a:rPr>
              <a:t>Scenario Modeling</a:t>
            </a:r>
            <a:endParaRPr lang="en-US" dirty="0"/>
          </a:p>
        </p:txBody>
      </p:sp>
      <p:pic>
        <p:nvPicPr>
          <p:cNvPr id="29" name="Picture 28">
            <a:extLst>
              <a:ext uri="{FF2B5EF4-FFF2-40B4-BE49-F238E27FC236}">
                <a16:creationId xmlns:a16="http://schemas.microsoft.com/office/drawing/2014/main" id="{8F1063D3-8281-E100-001A-F7BD353E3350}"/>
              </a:ext>
            </a:extLst>
          </p:cNvPr>
          <p:cNvPicPr>
            <a:picLocks noChangeAspect="1"/>
          </p:cNvPicPr>
          <p:nvPr/>
        </p:nvPicPr>
        <p:blipFill>
          <a:blip r:embed="rId4"/>
          <a:srcRect t="7880" b="3796"/>
          <a:stretch/>
        </p:blipFill>
        <p:spPr>
          <a:xfrm>
            <a:off x="9534873" y="2796176"/>
            <a:ext cx="1536815" cy="1275797"/>
          </a:xfrm>
          <a:prstGeom prst="rect">
            <a:avLst/>
          </a:prstGeom>
        </p:spPr>
      </p:pic>
      <p:pic>
        <p:nvPicPr>
          <p:cNvPr id="12" name="Picture 11">
            <a:extLst>
              <a:ext uri="{FF2B5EF4-FFF2-40B4-BE49-F238E27FC236}">
                <a16:creationId xmlns:a16="http://schemas.microsoft.com/office/drawing/2014/main" id="{CEF820A6-744F-7135-DC37-B0B346E97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pic>
        <p:nvPicPr>
          <p:cNvPr id="20" name="Graphic 19">
            <a:extLst>
              <a:ext uri="{FF2B5EF4-FFF2-40B4-BE49-F238E27FC236}">
                <a16:creationId xmlns:a16="http://schemas.microsoft.com/office/drawing/2014/main" id="{5A91A592-C071-7F50-59D4-55521227B1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9942" y="1293827"/>
            <a:ext cx="1568561" cy="1511964"/>
          </a:xfrm>
          <a:prstGeom prst="rect">
            <a:avLst/>
          </a:prstGeom>
        </p:spPr>
      </p:pic>
      <p:grpSp>
        <p:nvGrpSpPr>
          <p:cNvPr id="13" name="Group 12">
            <a:extLst>
              <a:ext uri="{FF2B5EF4-FFF2-40B4-BE49-F238E27FC236}">
                <a16:creationId xmlns:a16="http://schemas.microsoft.com/office/drawing/2014/main" id="{DD2EDDED-49C2-D92A-77CC-86960F02DB2C}"/>
              </a:ext>
            </a:extLst>
          </p:cNvPr>
          <p:cNvGrpSpPr/>
          <p:nvPr/>
        </p:nvGrpSpPr>
        <p:grpSpPr>
          <a:xfrm>
            <a:off x="1387118" y="2097724"/>
            <a:ext cx="831135" cy="831135"/>
            <a:chOff x="931515" y="1280606"/>
            <a:chExt cx="669978" cy="669978"/>
          </a:xfrm>
        </p:grpSpPr>
        <p:pic>
          <p:nvPicPr>
            <p:cNvPr id="23" name="Picture 22">
              <a:extLst>
                <a:ext uri="{FF2B5EF4-FFF2-40B4-BE49-F238E27FC236}">
                  <a16:creationId xmlns:a16="http://schemas.microsoft.com/office/drawing/2014/main" id="{6A426743-CD41-AF00-0CE0-DC3DC6E84D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515" y="1280606"/>
              <a:ext cx="669978" cy="669978"/>
            </a:xfrm>
            <a:prstGeom prst="rect">
              <a:avLst/>
            </a:prstGeom>
          </p:spPr>
        </p:pic>
        <p:sp>
          <p:nvSpPr>
            <p:cNvPr id="14" name="TextBox 13">
              <a:extLst>
                <a:ext uri="{FF2B5EF4-FFF2-40B4-BE49-F238E27FC236}">
                  <a16:creationId xmlns:a16="http://schemas.microsoft.com/office/drawing/2014/main" id="{143A42D8-1E8D-2752-4DBB-B6EE7B889B18}"/>
                </a:ext>
              </a:extLst>
            </p:cNvPr>
            <p:cNvSpPr txBox="1"/>
            <p:nvPr/>
          </p:nvSpPr>
          <p:spPr>
            <a:xfrm>
              <a:off x="951173" y="1429521"/>
              <a:ext cx="630662" cy="372148"/>
            </a:xfrm>
            <a:prstGeom prst="rect">
              <a:avLst/>
            </a:prstGeom>
            <a:noFill/>
          </p:spPr>
          <p:txBody>
            <a:bodyPr wrap="square" anchor="ctr">
              <a:spAutoFit/>
            </a:bodyPr>
            <a:lstStyle/>
            <a:p>
              <a:pPr algn="ctr"/>
              <a:r>
                <a:rPr lang="en-US" sz="1200" b="1" dirty="0">
                  <a:latin typeface="Montserrat" pitchFamily="2" charset="0"/>
                </a:rPr>
                <a:t>CSI Score</a:t>
              </a:r>
              <a:endParaRPr lang="en-US" sz="800" b="1" dirty="0">
                <a:latin typeface="Montserrat" pitchFamily="2" charset="0"/>
              </a:endParaRPr>
            </a:p>
          </p:txBody>
        </p:sp>
      </p:grpSp>
      <p:sp>
        <p:nvSpPr>
          <p:cNvPr id="19" name="TextBox 18">
            <a:extLst>
              <a:ext uri="{FF2B5EF4-FFF2-40B4-BE49-F238E27FC236}">
                <a16:creationId xmlns:a16="http://schemas.microsoft.com/office/drawing/2014/main" id="{C1B1499D-46C6-9C04-9746-631FE73D4556}"/>
              </a:ext>
            </a:extLst>
          </p:cNvPr>
          <p:cNvSpPr txBox="1"/>
          <p:nvPr/>
        </p:nvSpPr>
        <p:spPr>
          <a:xfrm>
            <a:off x="6096000" y="4526055"/>
            <a:ext cx="2573328" cy="200055"/>
          </a:xfrm>
          <a:prstGeom prst="rect">
            <a:avLst/>
          </a:prstGeom>
          <a:noFill/>
        </p:spPr>
        <p:txBody>
          <a:bodyPr wrap="square" rtlCol="0">
            <a:spAutoFit/>
          </a:bodyPr>
          <a:lstStyle/>
          <a:p>
            <a:pPr algn="r"/>
            <a:r>
              <a:rPr lang="en-US" sz="700" i="1" dirty="0"/>
              <a:t>*Real-time requires data warehouse availability</a:t>
            </a:r>
          </a:p>
        </p:txBody>
      </p:sp>
      <p:pic>
        <p:nvPicPr>
          <p:cNvPr id="22" name="Picture 21">
            <a:extLst>
              <a:ext uri="{FF2B5EF4-FFF2-40B4-BE49-F238E27FC236}">
                <a16:creationId xmlns:a16="http://schemas.microsoft.com/office/drawing/2014/main" id="{E0D7DF5E-0505-1303-0420-604F1E9417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408" y="1419580"/>
            <a:ext cx="521208" cy="521208"/>
          </a:xfrm>
          <a:prstGeom prst="rect">
            <a:avLst/>
          </a:prstGeom>
        </p:spPr>
      </p:pic>
      <p:pic>
        <p:nvPicPr>
          <p:cNvPr id="31" name="Picture 30">
            <a:extLst>
              <a:ext uri="{FF2B5EF4-FFF2-40B4-BE49-F238E27FC236}">
                <a16:creationId xmlns:a16="http://schemas.microsoft.com/office/drawing/2014/main" id="{A1EFA555-58D7-71DD-11E9-F0115B9C87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5463" y="1422657"/>
            <a:ext cx="523611" cy="523611"/>
          </a:xfrm>
          <a:prstGeom prst="rect">
            <a:avLst/>
          </a:prstGeom>
        </p:spPr>
      </p:pic>
      <p:pic>
        <p:nvPicPr>
          <p:cNvPr id="33" name="Picture 32">
            <a:extLst>
              <a:ext uri="{FF2B5EF4-FFF2-40B4-BE49-F238E27FC236}">
                <a16:creationId xmlns:a16="http://schemas.microsoft.com/office/drawing/2014/main" id="{3E7FD094-A21B-4654-D023-0C12B3AD92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67198" y="1425732"/>
            <a:ext cx="521208" cy="521208"/>
          </a:xfrm>
          <a:prstGeom prst="rect">
            <a:avLst/>
          </a:prstGeom>
        </p:spPr>
      </p:pic>
      <p:pic>
        <p:nvPicPr>
          <p:cNvPr id="35" name="Picture 34">
            <a:extLst>
              <a:ext uri="{FF2B5EF4-FFF2-40B4-BE49-F238E27FC236}">
                <a16:creationId xmlns:a16="http://schemas.microsoft.com/office/drawing/2014/main" id="{5FE1563E-A6D4-8BC5-24D2-1CB8491669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5484" y="1596834"/>
            <a:ext cx="166699" cy="166699"/>
          </a:xfrm>
          <a:prstGeom prst="rect">
            <a:avLst/>
          </a:prstGeom>
        </p:spPr>
      </p:pic>
      <p:pic>
        <p:nvPicPr>
          <p:cNvPr id="36" name="Picture 35">
            <a:extLst>
              <a:ext uri="{FF2B5EF4-FFF2-40B4-BE49-F238E27FC236}">
                <a16:creationId xmlns:a16="http://schemas.microsoft.com/office/drawing/2014/main" id="{F9FA92D7-36B0-D25E-0FBC-5BC1DA758D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17125" y="1596833"/>
            <a:ext cx="166699" cy="166699"/>
          </a:xfrm>
          <a:prstGeom prst="rect">
            <a:avLst/>
          </a:prstGeom>
        </p:spPr>
      </p:pic>
      <p:pic>
        <p:nvPicPr>
          <p:cNvPr id="38" name="Picture 37">
            <a:extLst>
              <a:ext uri="{FF2B5EF4-FFF2-40B4-BE49-F238E27FC236}">
                <a16:creationId xmlns:a16="http://schemas.microsoft.com/office/drawing/2014/main" id="{16D3D079-57E6-BC99-B953-739E6D961F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9643" y="2370248"/>
            <a:ext cx="254978" cy="254978"/>
          </a:xfrm>
          <a:prstGeom prst="rect">
            <a:avLst/>
          </a:prstGeom>
        </p:spPr>
      </p:pic>
      <p:sp>
        <p:nvSpPr>
          <p:cNvPr id="42" name="Rectangle: Rounded Corners 41">
            <a:extLst>
              <a:ext uri="{FF2B5EF4-FFF2-40B4-BE49-F238E27FC236}">
                <a16:creationId xmlns:a16="http://schemas.microsoft.com/office/drawing/2014/main" id="{D2042011-DA96-59A2-9F15-AA904299B61C}"/>
              </a:ext>
            </a:extLst>
          </p:cNvPr>
          <p:cNvSpPr/>
          <p:nvPr/>
        </p:nvSpPr>
        <p:spPr>
          <a:xfrm>
            <a:off x="3559284" y="3766936"/>
            <a:ext cx="1955080" cy="267982"/>
          </a:xfrm>
          <a:prstGeom prst="roundRect">
            <a:avLst>
              <a:gd name="adj" fmla="val 50000"/>
            </a:avLst>
          </a:prstGeom>
          <a:solidFill>
            <a:srgbClr val="DD2A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Montserrat" pitchFamily="2" charset="0"/>
              </a:rPr>
              <a:t>Needs Improvement</a:t>
            </a:r>
          </a:p>
        </p:txBody>
      </p:sp>
      <p:sp>
        <p:nvSpPr>
          <p:cNvPr id="43" name="Rectangle: Rounded Corners 42">
            <a:extLst>
              <a:ext uri="{FF2B5EF4-FFF2-40B4-BE49-F238E27FC236}">
                <a16:creationId xmlns:a16="http://schemas.microsoft.com/office/drawing/2014/main" id="{EA919288-4197-CFA1-5B18-88DEAC4CDF3F}"/>
              </a:ext>
            </a:extLst>
          </p:cNvPr>
          <p:cNvSpPr/>
          <p:nvPr/>
        </p:nvSpPr>
        <p:spPr>
          <a:xfrm>
            <a:off x="3559284" y="3411124"/>
            <a:ext cx="1955080" cy="267982"/>
          </a:xfrm>
          <a:prstGeom prst="roundRect">
            <a:avLst>
              <a:gd name="adj" fmla="val 50000"/>
            </a:avLst>
          </a:prstGeom>
          <a:solidFill>
            <a:srgbClr val="FE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Montserrat" pitchFamily="2" charset="0"/>
              </a:rPr>
              <a:t>Moderately well</a:t>
            </a:r>
          </a:p>
        </p:txBody>
      </p:sp>
      <p:sp>
        <p:nvSpPr>
          <p:cNvPr id="44" name="Rectangle: Rounded Corners 43">
            <a:extLst>
              <a:ext uri="{FF2B5EF4-FFF2-40B4-BE49-F238E27FC236}">
                <a16:creationId xmlns:a16="http://schemas.microsoft.com/office/drawing/2014/main" id="{D9B170EC-7C05-8A63-9C7A-D5892FA6D799}"/>
              </a:ext>
            </a:extLst>
          </p:cNvPr>
          <p:cNvSpPr/>
          <p:nvPr/>
        </p:nvSpPr>
        <p:spPr>
          <a:xfrm>
            <a:off x="3559284" y="3031807"/>
            <a:ext cx="1955080" cy="267982"/>
          </a:xfrm>
          <a:prstGeom prst="roundRect">
            <a:avLst>
              <a:gd name="adj" fmla="val 50000"/>
            </a:avLst>
          </a:prstGeom>
          <a:solidFill>
            <a:srgbClr val="61CB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Montserrat" pitchFamily="2" charset="0"/>
              </a:rPr>
              <a:t>Excellent performance</a:t>
            </a:r>
          </a:p>
        </p:txBody>
      </p:sp>
    </p:spTree>
    <p:extLst>
      <p:ext uri="{BB962C8B-B14F-4D97-AF65-F5344CB8AC3E}">
        <p14:creationId xmlns:p14="http://schemas.microsoft.com/office/powerpoint/2010/main" val="1818072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B1887-9FE0-E0A2-A722-4CCB47D6282C}"/>
            </a:ext>
          </a:extLst>
        </p:cNvPr>
        <p:cNvGrpSpPr/>
        <p:nvPr/>
      </p:nvGrpSpPr>
      <p:grpSpPr>
        <a:xfrm>
          <a:off x="0" y="0"/>
          <a:ext cx="0" cy="0"/>
          <a:chOff x="0" y="0"/>
          <a:chExt cx="0" cy="0"/>
        </a:xfrm>
      </p:grpSpPr>
      <p:pic>
        <p:nvPicPr>
          <p:cNvPr id="41" name="Picture 40">
            <a:extLst>
              <a:ext uri="{FF2B5EF4-FFF2-40B4-BE49-F238E27FC236}">
                <a16:creationId xmlns:a16="http://schemas.microsoft.com/office/drawing/2014/main" id="{EFDC5AD8-9AB3-25D6-A60A-82C8373C3664}"/>
              </a:ext>
            </a:extLst>
          </p:cNvPr>
          <p:cNvPicPr>
            <a:picLocks noChangeAspect="1"/>
          </p:cNvPicPr>
          <p:nvPr/>
        </p:nvPicPr>
        <p:blipFill>
          <a:blip r:embed="rId2"/>
          <a:stretch>
            <a:fillRect/>
          </a:stretch>
        </p:blipFill>
        <p:spPr>
          <a:xfrm>
            <a:off x="0" y="692227"/>
            <a:ext cx="12192000" cy="5473545"/>
          </a:xfrm>
          <a:prstGeom prst="rect">
            <a:avLst/>
          </a:prstGeom>
        </p:spPr>
      </p:pic>
      <p:sp>
        <p:nvSpPr>
          <p:cNvPr id="39" name="Rectangle 38">
            <a:extLst>
              <a:ext uri="{FF2B5EF4-FFF2-40B4-BE49-F238E27FC236}">
                <a16:creationId xmlns:a16="http://schemas.microsoft.com/office/drawing/2014/main" id="{66C12DA0-0DCD-99A1-56EB-41F9426164E3}"/>
              </a:ext>
            </a:extLst>
          </p:cNvPr>
          <p:cNvSpPr/>
          <p:nvPr/>
        </p:nvSpPr>
        <p:spPr>
          <a:xfrm>
            <a:off x="0" y="-1"/>
            <a:ext cx="12192000" cy="6858000"/>
          </a:xfrm>
          <a:prstGeom prst="rect">
            <a:avLst/>
          </a:prstGeom>
          <a:solidFill>
            <a:schemeClr val="bg1">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04FBC561-B529-081D-6B9B-95620E81AA89}"/>
              </a:ext>
            </a:extLst>
          </p:cNvPr>
          <p:cNvGrpSpPr/>
          <p:nvPr/>
        </p:nvGrpSpPr>
        <p:grpSpPr>
          <a:xfrm>
            <a:off x="422954" y="1191804"/>
            <a:ext cx="2404153" cy="4941866"/>
            <a:chOff x="525696" y="3791165"/>
            <a:chExt cx="2404153" cy="4941866"/>
          </a:xfrm>
        </p:grpSpPr>
        <p:sp>
          <p:nvSpPr>
            <p:cNvPr id="15" name="Rectangle: Rounded Corners 14">
              <a:extLst>
                <a:ext uri="{FF2B5EF4-FFF2-40B4-BE49-F238E27FC236}">
                  <a16:creationId xmlns:a16="http://schemas.microsoft.com/office/drawing/2014/main" id="{FA4403AC-6120-F532-73C9-377E303167FA}"/>
                </a:ext>
              </a:extLst>
            </p:cNvPr>
            <p:cNvSpPr/>
            <p:nvPr/>
          </p:nvSpPr>
          <p:spPr>
            <a:xfrm>
              <a:off x="525696" y="3791165"/>
              <a:ext cx="2404153" cy="4941866"/>
            </a:xfrm>
            <a:prstGeom prst="roundRect">
              <a:avLst>
                <a:gd name="adj" fmla="val 3419"/>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B7BF6151-29B5-80D8-D37C-95E68FB66660}"/>
                </a:ext>
              </a:extLst>
            </p:cNvPr>
            <p:cNvSpPr/>
            <p:nvPr/>
          </p:nvSpPr>
          <p:spPr>
            <a:xfrm>
              <a:off x="737318" y="6295489"/>
              <a:ext cx="2034137" cy="335487"/>
            </a:xfrm>
            <a:prstGeom prst="roundRect">
              <a:avLst>
                <a:gd name="adj" fmla="val 8291"/>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itchFamily="2" charset="0"/>
                </a:rPr>
                <a:t>INDEX SCORE</a:t>
              </a:r>
            </a:p>
          </p:txBody>
        </p:sp>
      </p:grpSp>
      <p:grpSp>
        <p:nvGrpSpPr>
          <p:cNvPr id="4" name="Group 3">
            <a:extLst>
              <a:ext uri="{FF2B5EF4-FFF2-40B4-BE49-F238E27FC236}">
                <a16:creationId xmlns:a16="http://schemas.microsoft.com/office/drawing/2014/main" id="{C45A2621-442B-84D0-0413-6E55C15C8141}"/>
              </a:ext>
            </a:extLst>
          </p:cNvPr>
          <p:cNvGrpSpPr/>
          <p:nvPr/>
        </p:nvGrpSpPr>
        <p:grpSpPr>
          <a:xfrm>
            <a:off x="3335105" y="1191803"/>
            <a:ext cx="2404153" cy="4941869"/>
            <a:chOff x="3437848" y="2308122"/>
            <a:chExt cx="2404153" cy="4941869"/>
          </a:xfrm>
        </p:grpSpPr>
        <p:sp>
          <p:nvSpPr>
            <p:cNvPr id="16" name="Rectangle: Rounded Corners 15">
              <a:extLst>
                <a:ext uri="{FF2B5EF4-FFF2-40B4-BE49-F238E27FC236}">
                  <a16:creationId xmlns:a16="http://schemas.microsoft.com/office/drawing/2014/main" id="{A21EF9F6-55C6-B6E6-FBFE-F894FE21D275}"/>
                </a:ext>
              </a:extLst>
            </p:cNvPr>
            <p:cNvSpPr/>
            <p:nvPr/>
          </p:nvSpPr>
          <p:spPr>
            <a:xfrm>
              <a:off x="3437848" y="2308122"/>
              <a:ext cx="2404153" cy="4941869"/>
            </a:xfrm>
            <a:prstGeom prst="roundRect">
              <a:avLst>
                <a:gd name="adj" fmla="val 3419"/>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37453DD1-DB44-CCAF-5253-A9EB8B42546C}"/>
                </a:ext>
              </a:extLst>
            </p:cNvPr>
            <p:cNvSpPr/>
            <p:nvPr/>
          </p:nvSpPr>
          <p:spPr>
            <a:xfrm>
              <a:off x="3624207" y="4823490"/>
              <a:ext cx="2039112" cy="335487"/>
            </a:xfrm>
            <a:prstGeom prst="roundRect">
              <a:avLst>
                <a:gd name="adj" fmla="val 8291"/>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itchFamily="2" charset="0"/>
                </a:rPr>
                <a:t>COLOR CODING</a:t>
              </a:r>
            </a:p>
          </p:txBody>
        </p:sp>
      </p:grpSp>
      <p:grpSp>
        <p:nvGrpSpPr>
          <p:cNvPr id="6" name="Group 5">
            <a:extLst>
              <a:ext uri="{FF2B5EF4-FFF2-40B4-BE49-F238E27FC236}">
                <a16:creationId xmlns:a16="http://schemas.microsoft.com/office/drawing/2014/main" id="{E28C255F-93D4-FD30-8D77-579EEDEC8951}"/>
              </a:ext>
            </a:extLst>
          </p:cNvPr>
          <p:cNvGrpSpPr/>
          <p:nvPr/>
        </p:nvGrpSpPr>
        <p:grpSpPr>
          <a:xfrm>
            <a:off x="6247256" y="1191803"/>
            <a:ext cx="2404153" cy="5008650"/>
            <a:chOff x="6350000" y="3791164"/>
            <a:chExt cx="2404153" cy="5008650"/>
          </a:xfrm>
        </p:grpSpPr>
        <p:sp>
          <p:nvSpPr>
            <p:cNvPr id="17" name="Rectangle: Rounded Corners 16">
              <a:extLst>
                <a:ext uri="{FF2B5EF4-FFF2-40B4-BE49-F238E27FC236}">
                  <a16:creationId xmlns:a16="http://schemas.microsoft.com/office/drawing/2014/main" id="{0D3E7EDA-198B-F247-3B87-DC0B0CFBF4B0}"/>
                </a:ext>
              </a:extLst>
            </p:cNvPr>
            <p:cNvSpPr/>
            <p:nvPr/>
          </p:nvSpPr>
          <p:spPr>
            <a:xfrm>
              <a:off x="6350000" y="3791164"/>
              <a:ext cx="2404153" cy="5008650"/>
            </a:xfrm>
            <a:prstGeom prst="roundRect">
              <a:avLst>
                <a:gd name="adj" fmla="val 3419"/>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7AEB7D82-EA45-52EE-528E-653FC2B5ECEF}"/>
                </a:ext>
              </a:extLst>
            </p:cNvPr>
            <p:cNvSpPr/>
            <p:nvPr/>
          </p:nvSpPr>
          <p:spPr>
            <a:xfrm>
              <a:off x="6535007" y="6270248"/>
              <a:ext cx="2034137" cy="408054"/>
            </a:xfrm>
            <a:prstGeom prst="roundRect">
              <a:avLst>
                <a:gd name="adj" fmla="val 8291"/>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itchFamily="2" charset="0"/>
                </a:rPr>
                <a:t>NEAR REAL-TIME INSIGHTS</a:t>
              </a:r>
            </a:p>
          </p:txBody>
        </p:sp>
      </p:grpSp>
      <p:grpSp>
        <p:nvGrpSpPr>
          <p:cNvPr id="7" name="Group 6">
            <a:extLst>
              <a:ext uri="{FF2B5EF4-FFF2-40B4-BE49-F238E27FC236}">
                <a16:creationId xmlns:a16="http://schemas.microsoft.com/office/drawing/2014/main" id="{42B62101-3444-754F-0F4E-534BD586BCAB}"/>
              </a:ext>
            </a:extLst>
          </p:cNvPr>
          <p:cNvGrpSpPr/>
          <p:nvPr/>
        </p:nvGrpSpPr>
        <p:grpSpPr>
          <a:xfrm>
            <a:off x="9153271" y="1191803"/>
            <a:ext cx="2404153" cy="4941867"/>
            <a:chOff x="9262151" y="2308122"/>
            <a:chExt cx="2404153" cy="4941867"/>
          </a:xfrm>
        </p:grpSpPr>
        <p:sp>
          <p:nvSpPr>
            <p:cNvPr id="18" name="Rectangle: Rounded Corners 17">
              <a:extLst>
                <a:ext uri="{FF2B5EF4-FFF2-40B4-BE49-F238E27FC236}">
                  <a16:creationId xmlns:a16="http://schemas.microsoft.com/office/drawing/2014/main" id="{59446457-039F-9824-B87A-BDB256082AA7}"/>
                </a:ext>
              </a:extLst>
            </p:cNvPr>
            <p:cNvSpPr/>
            <p:nvPr/>
          </p:nvSpPr>
          <p:spPr>
            <a:xfrm>
              <a:off x="9262151" y="2308122"/>
              <a:ext cx="2404153" cy="4941867"/>
            </a:xfrm>
            <a:prstGeom prst="roundRect">
              <a:avLst>
                <a:gd name="adj" fmla="val 3419"/>
              </a:avLst>
            </a:prstGeom>
            <a:noFill/>
            <a:ln w="19050">
              <a:solidFill>
                <a:srgbClr val="208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43F617CA-46CE-80F1-03EE-F8F8D4447937}"/>
                </a:ext>
              </a:extLst>
            </p:cNvPr>
            <p:cNvSpPr/>
            <p:nvPr/>
          </p:nvSpPr>
          <p:spPr>
            <a:xfrm>
              <a:off x="9447159" y="4789789"/>
              <a:ext cx="2034137" cy="445352"/>
            </a:xfrm>
            <a:prstGeom prst="roundRect">
              <a:avLst>
                <a:gd name="adj" fmla="val 8291"/>
              </a:avLst>
            </a:prstGeom>
            <a:solidFill>
              <a:srgbClr val="208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Montserrat" pitchFamily="2" charset="0"/>
                </a:rPr>
                <a:t>RECOMMENDATION TOOL</a:t>
              </a:r>
            </a:p>
          </p:txBody>
        </p:sp>
      </p:grpSp>
      <p:pic>
        <p:nvPicPr>
          <p:cNvPr id="5" name="Picture 4">
            <a:extLst>
              <a:ext uri="{FF2B5EF4-FFF2-40B4-BE49-F238E27FC236}">
                <a16:creationId xmlns:a16="http://schemas.microsoft.com/office/drawing/2014/main" id="{57D49374-02E7-AFA8-98F9-8F9EF2171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4769" y="111937"/>
            <a:ext cx="945311" cy="318193"/>
          </a:xfrm>
          <a:prstGeom prst="rect">
            <a:avLst/>
          </a:prstGeom>
        </p:spPr>
      </p:pic>
      <p:sp>
        <p:nvSpPr>
          <p:cNvPr id="9" name="TextBox 8">
            <a:extLst>
              <a:ext uri="{FF2B5EF4-FFF2-40B4-BE49-F238E27FC236}">
                <a16:creationId xmlns:a16="http://schemas.microsoft.com/office/drawing/2014/main" id="{5937ACF5-DD7B-AEF9-66B4-F151337AF591}"/>
              </a:ext>
            </a:extLst>
          </p:cNvPr>
          <p:cNvSpPr txBox="1"/>
          <p:nvPr/>
        </p:nvSpPr>
        <p:spPr>
          <a:xfrm>
            <a:off x="4246513" y="183739"/>
            <a:ext cx="3698975" cy="400110"/>
          </a:xfrm>
          <a:prstGeom prst="rect">
            <a:avLst/>
          </a:prstGeom>
          <a:noFill/>
        </p:spPr>
        <p:txBody>
          <a:bodyPr wrap="square" rtlCol="0">
            <a:spAutoFit/>
          </a:bodyPr>
          <a:lstStyle/>
          <a:p>
            <a:pPr algn="ctr"/>
            <a:r>
              <a:rPr lang="en-US" sz="2000" b="1" dirty="0">
                <a:solidFill>
                  <a:srgbClr val="1F8297"/>
                </a:solidFill>
                <a:latin typeface="Montserrat" pitchFamily="2" charset="0"/>
              </a:rPr>
              <a:t>DASHBOARD</a:t>
            </a:r>
            <a:r>
              <a:rPr lang="en-US" sz="2000" b="1" dirty="0">
                <a:latin typeface="Montserrat" pitchFamily="2" charset="0"/>
              </a:rPr>
              <a:t> FEATURES</a:t>
            </a:r>
          </a:p>
        </p:txBody>
      </p:sp>
      <p:sp>
        <p:nvSpPr>
          <p:cNvPr id="2" name="TextBox 1">
            <a:extLst>
              <a:ext uri="{FF2B5EF4-FFF2-40B4-BE49-F238E27FC236}">
                <a16:creationId xmlns:a16="http://schemas.microsoft.com/office/drawing/2014/main" id="{6CEF2E84-9D33-6E21-C9FE-A9B1B2784356}"/>
              </a:ext>
            </a:extLst>
          </p:cNvPr>
          <p:cNvSpPr txBox="1"/>
          <p:nvPr/>
        </p:nvSpPr>
        <p:spPr>
          <a:xfrm>
            <a:off x="441333" y="4330929"/>
            <a:ext cx="2404153"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Montserrat" pitchFamily="2" charset="0"/>
              </a:rPr>
              <a:t>The CSI Score Is calculated by </a:t>
            </a:r>
            <a:r>
              <a:rPr lang="en-US" sz="1400" b="1" dirty="0">
                <a:latin typeface="Montserrat" pitchFamily="2" charset="0"/>
              </a:rPr>
              <a:t>weighted average </a:t>
            </a:r>
            <a:r>
              <a:rPr lang="en-US" sz="1400" dirty="0">
                <a:latin typeface="Montserrat" pitchFamily="2" charset="0"/>
              </a:rPr>
              <a:t>of Nature, Society and, Administration.</a:t>
            </a:r>
            <a:endParaRPr lang="en-US" sz="1400" dirty="0"/>
          </a:p>
        </p:txBody>
      </p:sp>
      <p:sp>
        <p:nvSpPr>
          <p:cNvPr id="8" name="TextBox 7">
            <a:extLst>
              <a:ext uri="{FF2B5EF4-FFF2-40B4-BE49-F238E27FC236}">
                <a16:creationId xmlns:a16="http://schemas.microsoft.com/office/drawing/2014/main" id="{A349E3E9-CE83-0F83-8323-4AD15C5E6327}"/>
              </a:ext>
            </a:extLst>
          </p:cNvPr>
          <p:cNvSpPr txBox="1"/>
          <p:nvPr/>
        </p:nvSpPr>
        <p:spPr>
          <a:xfrm>
            <a:off x="3347349" y="4384789"/>
            <a:ext cx="2241402" cy="1061829"/>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Montserrat" pitchFamily="2" charset="0"/>
              </a:rPr>
              <a:t>Easy visual impact </a:t>
            </a:r>
            <a:r>
              <a:rPr lang="en-US" sz="1400" dirty="0">
                <a:latin typeface="Montserrat" pitchFamily="2" charset="0"/>
              </a:rPr>
              <a:t>and judgement</a:t>
            </a:r>
          </a:p>
          <a:p>
            <a:pPr marL="285750" indent="-285750">
              <a:buFont typeface="Arial" panose="020B0604020202020204" pitchFamily="34" charset="0"/>
              <a:buChar char="•"/>
            </a:pPr>
            <a:endParaRPr lang="en-US" sz="700" dirty="0">
              <a:latin typeface="Montserrat" pitchFamily="2" charset="0"/>
            </a:endParaRPr>
          </a:p>
          <a:p>
            <a:pPr marL="285750" indent="-285750">
              <a:buFont typeface="Arial" panose="020B0604020202020204" pitchFamily="34" charset="0"/>
              <a:buChar char="•"/>
            </a:pPr>
            <a:r>
              <a:rPr lang="en-US" sz="1400" b="1" dirty="0">
                <a:latin typeface="Montserrat" pitchFamily="2" charset="0"/>
              </a:rPr>
              <a:t>Threshold-Based </a:t>
            </a:r>
            <a:r>
              <a:rPr lang="en-US" sz="1400" dirty="0">
                <a:latin typeface="Montserrat" pitchFamily="2" charset="0"/>
              </a:rPr>
              <a:t>Evaluation</a:t>
            </a:r>
            <a:endParaRPr lang="en-US" dirty="0"/>
          </a:p>
        </p:txBody>
      </p:sp>
      <p:sp>
        <p:nvSpPr>
          <p:cNvPr id="11" name="TextBox 10">
            <a:extLst>
              <a:ext uri="{FF2B5EF4-FFF2-40B4-BE49-F238E27FC236}">
                <a16:creationId xmlns:a16="http://schemas.microsoft.com/office/drawing/2014/main" id="{3EDE70D6-0D8D-2757-204E-4E66CDC66FA1}"/>
              </a:ext>
            </a:extLst>
          </p:cNvPr>
          <p:cNvSpPr txBox="1"/>
          <p:nvPr/>
        </p:nvSpPr>
        <p:spPr>
          <a:xfrm>
            <a:off x="9194766" y="4384789"/>
            <a:ext cx="2224975" cy="138499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Montserrat" pitchFamily="2" charset="0"/>
              </a:rPr>
              <a:t>Performance-wise </a:t>
            </a:r>
            <a:r>
              <a:rPr lang="en-US" sz="1400" dirty="0">
                <a:latin typeface="Montserrat" pitchFamily="2" charset="0"/>
              </a:rPr>
              <a:t>tailored</a:t>
            </a:r>
            <a:r>
              <a:rPr lang="en-US" sz="1400" b="1" dirty="0">
                <a:latin typeface="Montserrat" pitchFamily="2" charset="0"/>
              </a:rPr>
              <a:t> </a:t>
            </a:r>
            <a:r>
              <a:rPr lang="en-US" sz="1400" dirty="0">
                <a:latin typeface="Montserrat" pitchFamily="2" charset="0"/>
              </a:rPr>
              <a:t>recommendations</a:t>
            </a:r>
          </a:p>
          <a:p>
            <a:endParaRPr lang="en-US" sz="1400" dirty="0">
              <a:latin typeface="Montserrat" pitchFamily="2" charset="0"/>
            </a:endParaRPr>
          </a:p>
          <a:p>
            <a:pPr marL="285750" indent="-285750">
              <a:buFont typeface="Arial" panose="020B0604020202020204" pitchFamily="34" charset="0"/>
              <a:buChar char="•"/>
            </a:pPr>
            <a:r>
              <a:rPr lang="en-US" sz="1400" dirty="0">
                <a:latin typeface="Montserrat" pitchFamily="2" charset="0"/>
              </a:rPr>
              <a:t>Available for </a:t>
            </a:r>
            <a:r>
              <a:rPr lang="en-US" sz="1400" b="1" dirty="0">
                <a:latin typeface="Montserrat" pitchFamily="2" charset="0"/>
              </a:rPr>
              <a:t>all</a:t>
            </a:r>
            <a:r>
              <a:rPr lang="en-US" sz="1400" dirty="0">
                <a:latin typeface="Montserrat" pitchFamily="2" charset="0"/>
              </a:rPr>
              <a:t> </a:t>
            </a:r>
            <a:r>
              <a:rPr lang="en-US" sz="1400" b="1" dirty="0">
                <a:latin typeface="Montserrat" pitchFamily="2" charset="0"/>
              </a:rPr>
              <a:t>indicators</a:t>
            </a:r>
            <a:endParaRPr lang="en-US" b="1" dirty="0"/>
          </a:p>
        </p:txBody>
      </p:sp>
      <p:pic>
        <p:nvPicPr>
          <p:cNvPr id="29" name="Picture 28">
            <a:extLst>
              <a:ext uri="{FF2B5EF4-FFF2-40B4-BE49-F238E27FC236}">
                <a16:creationId xmlns:a16="http://schemas.microsoft.com/office/drawing/2014/main" id="{3A0A88FB-6865-B8A0-DB50-D3F105779F9E}"/>
              </a:ext>
            </a:extLst>
          </p:cNvPr>
          <p:cNvPicPr>
            <a:picLocks noChangeAspect="1"/>
          </p:cNvPicPr>
          <p:nvPr/>
        </p:nvPicPr>
        <p:blipFill>
          <a:blip r:embed="rId4"/>
          <a:srcRect t="7880" b="3796"/>
          <a:stretch/>
        </p:blipFill>
        <p:spPr>
          <a:xfrm>
            <a:off x="9194766" y="1553649"/>
            <a:ext cx="2321159" cy="1926925"/>
          </a:xfrm>
          <a:prstGeom prst="rect">
            <a:avLst/>
          </a:prstGeom>
        </p:spPr>
      </p:pic>
      <p:pic>
        <p:nvPicPr>
          <p:cNvPr id="12" name="Picture 11">
            <a:extLst>
              <a:ext uri="{FF2B5EF4-FFF2-40B4-BE49-F238E27FC236}">
                <a16:creationId xmlns:a16="http://schemas.microsoft.com/office/drawing/2014/main" id="{2F698FE6-5B04-A8BC-9731-D9E0F623E7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565" y="131411"/>
            <a:ext cx="526135" cy="526135"/>
          </a:xfrm>
          <a:prstGeom prst="rect">
            <a:avLst/>
          </a:prstGeom>
        </p:spPr>
      </p:pic>
      <p:pic>
        <p:nvPicPr>
          <p:cNvPr id="20" name="Graphic 19">
            <a:extLst>
              <a:ext uri="{FF2B5EF4-FFF2-40B4-BE49-F238E27FC236}">
                <a16:creationId xmlns:a16="http://schemas.microsoft.com/office/drawing/2014/main" id="{1443F784-12ED-3CA3-D5B3-B2AACB1101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32263" y="1508967"/>
            <a:ext cx="1955248" cy="1884699"/>
          </a:xfrm>
          <a:prstGeom prst="rect">
            <a:avLst/>
          </a:prstGeom>
        </p:spPr>
      </p:pic>
      <p:grpSp>
        <p:nvGrpSpPr>
          <p:cNvPr id="30" name="Group 29">
            <a:extLst>
              <a:ext uri="{FF2B5EF4-FFF2-40B4-BE49-F238E27FC236}">
                <a16:creationId xmlns:a16="http://schemas.microsoft.com/office/drawing/2014/main" id="{1BC141EE-E81C-F4F5-726D-CD0149224155}"/>
              </a:ext>
            </a:extLst>
          </p:cNvPr>
          <p:cNvGrpSpPr/>
          <p:nvPr/>
        </p:nvGrpSpPr>
        <p:grpSpPr>
          <a:xfrm>
            <a:off x="6162667" y="4384789"/>
            <a:ext cx="2573328" cy="1761675"/>
            <a:chOff x="6035897" y="3403094"/>
            <a:chExt cx="2573328" cy="1761675"/>
          </a:xfrm>
        </p:grpSpPr>
        <p:sp>
          <p:nvSpPr>
            <p:cNvPr id="10" name="TextBox 9">
              <a:extLst>
                <a:ext uri="{FF2B5EF4-FFF2-40B4-BE49-F238E27FC236}">
                  <a16:creationId xmlns:a16="http://schemas.microsoft.com/office/drawing/2014/main" id="{843D85D7-51E9-21C9-0DE3-E98170E11957}"/>
                </a:ext>
              </a:extLst>
            </p:cNvPr>
            <p:cNvSpPr txBox="1"/>
            <p:nvPr/>
          </p:nvSpPr>
          <p:spPr>
            <a:xfrm>
              <a:off x="6222659" y="3403094"/>
              <a:ext cx="2243741" cy="1277273"/>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Montserrat" pitchFamily="2" charset="0"/>
                </a:rPr>
                <a:t>Actionable</a:t>
              </a:r>
              <a:r>
                <a:rPr lang="en-US" sz="1400" dirty="0">
                  <a:latin typeface="Montserrat" pitchFamily="2" charset="0"/>
                </a:rPr>
                <a:t> Feedback</a:t>
              </a:r>
            </a:p>
            <a:p>
              <a:pPr marL="285750" indent="-285750">
                <a:buFont typeface="Arial" panose="020B0604020202020204" pitchFamily="34" charset="0"/>
                <a:buChar char="•"/>
              </a:pPr>
              <a:endParaRPr lang="en-US" sz="700" dirty="0">
                <a:latin typeface="Montserrat" pitchFamily="2" charset="0"/>
              </a:endParaRPr>
            </a:p>
            <a:p>
              <a:pPr marL="285750" indent="-285750">
                <a:buFont typeface="Arial" panose="020B0604020202020204" pitchFamily="34" charset="0"/>
                <a:buChar char="•"/>
              </a:pPr>
              <a:r>
                <a:rPr lang="en-US" sz="1400" dirty="0">
                  <a:latin typeface="Montserrat" pitchFamily="2" charset="0"/>
                </a:rPr>
                <a:t>Dynamic insights</a:t>
              </a:r>
            </a:p>
            <a:p>
              <a:pPr marL="285750" indent="-285750">
                <a:buFont typeface="Arial" panose="020B0604020202020204" pitchFamily="34" charset="0"/>
                <a:buChar char="•"/>
              </a:pPr>
              <a:endParaRPr lang="en-US" sz="1400" dirty="0">
                <a:latin typeface="Montserrat" pitchFamily="2" charset="0"/>
              </a:endParaRPr>
            </a:p>
            <a:p>
              <a:pPr marL="285750" indent="-285750">
                <a:buFont typeface="Arial" panose="020B0604020202020204" pitchFamily="34" charset="0"/>
                <a:buChar char="•"/>
              </a:pPr>
              <a:r>
                <a:rPr lang="en-US" sz="1400" b="1" dirty="0">
                  <a:latin typeface="Montserrat" pitchFamily="2" charset="0"/>
                </a:rPr>
                <a:t>Gaps</a:t>
              </a:r>
              <a:r>
                <a:rPr lang="en-US" sz="1400" dirty="0">
                  <a:latin typeface="Montserrat" pitchFamily="2" charset="0"/>
                </a:rPr>
                <a:t> identifier</a:t>
              </a:r>
              <a:endParaRPr lang="en-US" dirty="0"/>
            </a:p>
          </p:txBody>
        </p:sp>
        <p:sp>
          <p:nvSpPr>
            <p:cNvPr id="19" name="TextBox 18">
              <a:extLst>
                <a:ext uri="{FF2B5EF4-FFF2-40B4-BE49-F238E27FC236}">
                  <a16:creationId xmlns:a16="http://schemas.microsoft.com/office/drawing/2014/main" id="{050DD112-126F-5B49-DC4D-2D2FE14C4ADF}"/>
                </a:ext>
              </a:extLst>
            </p:cNvPr>
            <p:cNvSpPr txBox="1"/>
            <p:nvPr/>
          </p:nvSpPr>
          <p:spPr>
            <a:xfrm>
              <a:off x="6035897" y="4964714"/>
              <a:ext cx="2573328" cy="200055"/>
            </a:xfrm>
            <a:prstGeom prst="rect">
              <a:avLst/>
            </a:prstGeom>
            <a:noFill/>
          </p:spPr>
          <p:txBody>
            <a:bodyPr wrap="square" rtlCol="0">
              <a:spAutoFit/>
            </a:bodyPr>
            <a:lstStyle/>
            <a:p>
              <a:pPr algn="r"/>
              <a:r>
                <a:rPr lang="en-US" sz="700" i="1" dirty="0"/>
                <a:t>*Real-time requires data warehouse availability</a:t>
              </a:r>
            </a:p>
          </p:txBody>
        </p:sp>
      </p:grpSp>
      <p:grpSp>
        <p:nvGrpSpPr>
          <p:cNvPr id="21" name="Group 20">
            <a:extLst>
              <a:ext uri="{FF2B5EF4-FFF2-40B4-BE49-F238E27FC236}">
                <a16:creationId xmlns:a16="http://schemas.microsoft.com/office/drawing/2014/main" id="{3689C252-9B3D-FCDE-1437-CDC1DF2FEECE}"/>
              </a:ext>
            </a:extLst>
          </p:cNvPr>
          <p:cNvGrpSpPr/>
          <p:nvPr/>
        </p:nvGrpSpPr>
        <p:grpSpPr>
          <a:xfrm>
            <a:off x="502535" y="1790510"/>
            <a:ext cx="2184998" cy="1509279"/>
            <a:chOff x="503408" y="1419580"/>
            <a:chExt cx="2184998" cy="1509279"/>
          </a:xfrm>
        </p:grpSpPr>
        <p:grpSp>
          <p:nvGrpSpPr>
            <p:cNvPr id="13" name="Group 12">
              <a:extLst>
                <a:ext uri="{FF2B5EF4-FFF2-40B4-BE49-F238E27FC236}">
                  <a16:creationId xmlns:a16="http://schemas.microsoft.com/office/drawing/2014/main" id="{99DDE907-50B2-16DC-7BB0-FCF29FBF89FC}"/>
                </a:ext>
              </a:extLst>
            </p:cNvPr>
            <p:cNvGrpSpPr/>
            <p:nvPr/>
          </p:nvGrpSpPr>
          <p:grpSpPr>
            <a:xfrm>
              <a:off x="1387118" y="2097724"/>
              <a:ext cx="831135" cy="831135"/>
              <a:chOff x="931515" y="1280606"/>
              <a:chExt cx="669978" cy="669978"/>
            </a:xfrm>
          </p:grpSpPr>
          <p:pic>
            <p:nvPicPr>
              <p:cNvPr id="23" name="Picture 22">
                <a:extLst>
                  <a:ext uri="{FF2B5EF4-FFF2-40B4-BE49-F238E27FC236}">
                    <a16:creationId xmlns:a16="http://schemas.microsoft.com/office/drawing/2014/main" id="{B1886ECA-8C13-E8B3-35B6-9DA6497ADE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515" y="1280606"/>
                <a:ext cx="669978" cy="669978"/>
              </a:xfrm>
              <a:prstGeom prst="rect">
                <a:avLst/>
              </a:prstGeom>
            </p:spPr>
          </p:pic>
          <p:sp>
            <p:nvSpPr>
              <p:cNvPr id="14" name="TextBox 13">
                <a:extLst>
                  <a:ext uri="{FF2B5EF4-FFF2-40B4-BE49-F238E27FC236}">
                    <a16:creationId xmlns:a16="http://schemas.microsoft.com/office/drawing/2014/main" id="{AF2674F1-5773-B926-79C5-3BCFD836971E}"/>
                  </a:ext>
                </a:extLst>
              </p:cNvPr>
              <p:cNvSpPr txBox="1"/>
              <p:nvPr/>
            </p:nvSpPr>
            <p:spPr>
              <a:xfrm>
                <a:off x="951173" y="1429521"/>
                <a:ext cx="630662" cy="372148"/>
              </a:xfrm>
              <a:prstGeom prst="rect">
                <a:avLst/>
              </a:prstGeom>
              <a:noFill/>
            </p:spPr>
            <p:txBody>
              <a:bodyPr wrap="square" anchor="ctr">
                <a:spAutoFit/>
              </a:bodyPr>
              <a:lstStyle/>
              <a:p>
                <a:pPr algn="ctr"/>
                <a:r>
                  <a:rPr lang="en-US" sz="1200" b="1" dirty="0">
                    <a:latin typeface="Montserrat" pitchFamily="2" charset="0"/>
                  </a:rPr>
                  <a:t>CSI Score</a:t>
                </a:r>
                <a:endParaRPr lang="en-US" sz="800" b="1" dirty="0">
                  <a:latin typeface="Montserrat" pitchFamily="2" charset="0"/>
                </a:endParaRPr>
              </a:p>
            </p:txBody>
          </p:sp>
        </p:grpSp>
        <p:pic>
          <p:nvPicPr>
            <p:cNvPr id="22" name="Picture 21">
              <a:extLst>
                <a:ext uri="{FF2B5EF4-FFF2-40B4-BE49-F238E27FC236}">
                  <a16:creationId xmlns:a16="http://schemas.microsoft.com/office/drawing/2014/main" id="{EC94E7D0-2D4B-B8E2-3E20-A0622071AA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408" y="1419580"/>
              <a:ext cx="521208" cy="521208"/>
            </a:xfrm>
            <a:prstGeom prst="rect">
              <a:avLst/>
            </a:prstGeom>
          </p:spPr>
        </p:pic>
        <p:pic>
          <p:nvPicPr>
            <p:cNvPr id="31" name="Picture 30">
              <a:extLst>
                <a:ext uri="{FF2B5EF4-FFF2-40B4-BE49-F238E27FC236}">
                  <a16:creationId xmlns:a16="http://schemas.microsoft.com/office/drawing/2014/main" id="{601D077A-AD69-67C5-6F6B-21ACE5F6BE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5463" y="1422657"/>
              <a:ext cx="523611" cy="523611"/>
            </a:xfrm>
            <a:prstGeom prst="rect">
              <a:avLst/>
            </a:prstGeom>
          </p:spPr>
        </p:pic>
        <p:pic>
          <p:nvPicPr>
            <p:cNvPr id="33" name="Picture 32">
              <a:extLst>
                <a:ext uri="{FF2B5EF4-FFF2-40B4-BE49-F238E27FC236}">
                  <a16:creationId xmlns:a16="http://schemas.microsoft.com/office/drawing/2014/main" id="{0126BAB1-9F6E-0FAD-8924-6961D710D7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67198" y="1425732"/>
              <a:ext cx="521208" cy="521208"/>
            </a:xfrm>
            <a:prstGeom prst="rect">
              <a:avLst/>
            </a:prstGeom>
          </p:spPr>
        </p:pic>
        <p:pic>
          <p:nvPicPr>
            <p:cNvPr id="35" name="Picture 34">
              <a:extLst>
                <a:ext uri="{FF2B5EF4-FFF2-40B4-BE49-F238E27FC236}">
                  <a16:creationId xmlns:a16="http://schemas.microsoft.com/office/drawing/2014/main" id="{E5C4961D-15C4-FEDA-2D04-8E7154676F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95484" y="1596834"/>
              <a:ext cx="166699" cy="166699"/>
            </a:xfrm>
            <a:prstGeom prst="rect">
              <a:avLst/>
            </a:prstGeom>
          </p:spPr>
        </p:pic>
        <p:pic>
          <p:nvPicPr>
            <p:cNvPr id="36" name="Picture 35">
              <a:extLst>
                <a:ext uri="{FF2B5EF4-FFF2-40B4-BE49-F238E27FC236}">
                  <a16:creationId xmlns:a16="http://schemas.microsoft.com/office/drawing/2014/main" id="{459C55E4-E046-F857-C55F-7A2B489F74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17125" y="1596833"/>
              <a:ext cx="166699" cy="166699"/>
            </a:xfrm>
            <a:prstGeom prst="rect">
              <a:avLst/>
            </a:prstGeom>
          </p:spPr>
        </p:pic>
        <p:pic>
          <p:nvPicPr>
            <p:cNvPr id="38" name="Picture 37">
              <a:extLst>
                <a:ext uri="{FF2B5EF4-FFF2-40B4-BE49-F238E27FC236}">
                  <a16:creationId xmlns:a16="http://schemas.microsoft.com/office/drawing/2014/main" id="{3D19E679-EFE4-AFFE-5CEA-3469D828E1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9643" y="2370248"/>
              <a:ext cx="254978" cy="254978"/>
            </a:xfrm>
            <a:prstGeom prst="rect">
              <a:avLst/>
            </a:prstGeom>
          </p:spPr>
        </p:pic>
      </p:grpSp>
      <p:grpSp>
        <p:nvGrpSpPr>
          <p:cNvPr id="28" name="Group 27">
            <a:extLst>
              <a:ext uri="{FF2B5EF4-FFF2-40B4-BE49-F238E27FC236}">
                <a16:creationId xmlns:a16="http://schemas.microsoft.com/office/drawing/2014/main" id="{E289367C-E686-FF26-8C08-4BD958E5565E}"/>
              </a:ext>
            </a:extLst>
          </p:cNvPr>
          <p:cNvGrpSpPr/>
          <p:nvPr/>
        </p:nvGrpSpPr>
        <p:grpSpPr>
          <a:xfrm>
            <a:off x="3559637" y="2041148"/>
            <a:ext cx="1955080" cy="1003111"/>
            <a:chOff x="3559284" y="3031807"/>
            <a:chExt cx="1955080" cy="1003111"/>
          </a:xfrm>
        </p:grpSpPr>
        <p:sp>
          <p:nvSpPr>
            <p:cNvPr id="42" name="Rectangle: Rounded Corners 41">
              <a:extLst>
                <a:ext uri="{FF2B5EF4-FFF2-40B4-BE49-F238E27FC236}">
                  <a16:creationId xmlns:a16="http://schemas.microsoft.com/office/drawing/2014/main" id="{173EC1CF-1431-2F74-2113-14BA2568D769}"/>
                </a:ext>
              </a:extLst>
            </p:cNvPr>
            <p:cNvSpPr/>
            <p:nvPr/>
          </p:nvSpPr>
          <p:spPr>
            <a:xfrm>
              <a:off x="3559284" y="3766936"/>
              <a:ext cx="1955080" cy="267982"/>
            </a:xfrm>
            <a:prstGeom prst="roundRect">
              <a:avLst>
                <a:gd name="adj" fmla="val 50000"/>
              </a:avLst>
            </a:prstGeom>
            <a:solidFill>
              <a:srgbClr val="DD2A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Montserrat" pitchFamily="2" charset="0"/>
                </a:rPr>
                <a:t>Needs Improvement</a:t>
              </a:r>
            </a:p>
          </p:txBody>
        </p:sp>
        <p:sp>
          <p:nvSpPr>
            <p:cNvPr id="43" name="Rectangle: Rounded Corners 42">
              <a:extLst>
                <a:ext uri="{FF2B5EF4-FFF2-40B4-BE49-F238E27FC236}">
                  <a16:creationId xmlns:a16="http://schemas.microsoft.com/office/drawing/2014/main" id="{2ABF6CB4-FD8E-B87D-2B74-788F4F0214CA}"/>
                </a:ext>
              </a:extLst>
            </p:cNvPr>
            <p:cNvSpPr/>
            <p:nvPr/>
          </p:nvSpPr>
          <p:spPr>
            <a:xfrm>
              <a:off x="3559284" y="3411124"/>
              <a:ext cx="1955080" cy="267982"/>
            </a:xfrm>
            <a:prstGeom prst="roundRect">
              <a:avLst>
                <a:gd name="adj" fmla="val 50000"/>
              </a:avLst>
            </a:prstGeom>
            <a:solidFill>
              <a:srgbClr val="FED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Montserrat" pitchFamily="2" charset="0"/>
                </a:rPr>
                <a:t>Moderately well</a:t>
              </a:r>
            </a:p>
          </p:txBody>
        </p:sp>
        <p:sp>
          <p:nvSpPr>
            <p:cNvPr id="44" name="Rectangle: Rounded Corners 43">
              <a:extLst>
                <a:ext uri="{FF2B5EF4-FFF2-40B4-BE49-F238E27FC236}">
                  <a16:creationId xmlns:a16="http://schemas.microsoft.com/office/drawing/2014/main" id="{589011C0-A57B-1B4B-B45B-31CF16456125}"/>
                </a:ext>
              </a:extLst>
            </p:cNvPr>
            <p:cNvSpPr/>
            <p:nvPr/>
          </p:nvSpPr>
          <p:spPr>
            <a:xfrm>
              <a:off x="3559284" y="3031807"/>
              <a:ext cx="1955080" cy="267982"/>
            </a:xfrm>
            <a:prstGeom prst="roundRect">
              <a:avLst>
                <a:gd name="adj" fmla="val 50000"/>
              </a:avLst>
            </a:prstGeom>
            <a:solidFill>
              <a:srgbClr val="61CB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latin typeface="Montserrat" pitchFamily="2" charset="0"/>
                </a:rPr>
                <a:t>Excellent performance</a:t>
              </a:r>
            </a:p>
          </p:txBody>
        </p:sp>
      </p:grpSp>
    </p:spTree>
    <p:extLst>
      <p:ext uri="{BB962C8B-B14F-4D97-AF65-F5344CB8AC3E}">
        <p14:creationId xmlns:p14="http://schemas.microsoft.com/office/powerpoint/2010/main" val="3360734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5831</TotalTime>
  <Words>926</Words>
  <Application>Microsoft Office PowerPoint</Application>
  <PresentationFormat>Widescreen</PresentationFormat>
  <Paragraphs>218</Paragraphs>
  <Slides>21</Slides>
  <Notes>6</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Montserrat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Aastha Dodeja</dc:creator>
  <cp:lastModifiedBy>Aastha Dodeja</cp:lastModifiedBy>
  <cp:revision>16</cp:revision>
  <dcterms:created xsi:type="dcterms:W3CDTF">2024-12-20T07:22:56Z</dcterms:created>
  <dcterms:modified xsi:type="dcterms:W3CDTF">2025-01-16T12:56:08Z</dcterms:modified>
</cp:coreProperties>
</file>